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  <p:sldMasterId id="2147483731" r:id="rId2"/>
  </p:sldMasterIdLst>
  <p:notesMasterIdLst>
    <p:notesMasterId r:id="rId25"/>
  </p:notesMasterIdLst>
  <p:handoutMasterIdLst>
    <p:handoutMasterId r:id="rId26"/>
  </p:handoutMasterIdLst>
  <p:sldIdLst>
    <p:sldId id="257" r:id="rId3"/>
    <p:sldId id="274" r:id="rId4"/>
    <p:sldId id="258" r:id="rId5"/>
    <p:sldId id="281" r:id="rId6"/>
    <p:sldId id="282" r:id="rId7"/>
    <p:sldId id="280" r:id="rId8"/>
    <p:sldId id="283" r:id="rId9"/>
    <p:sldId id="284" r:id="rId10"/>
    <p:sldId id="277" r:id="rId11"/>
    <p:sldId id="276" r:id="rId12"/>
    <p:sldId id="278" r:id="rId13"/>
    <p:sldId id="262" r:id="rId14"/>
    <p:sldId id="286" r:id="rId15"/>
    <p:sldId id="269" r:id="rId16"/>
    <p:sldId id="292" r:id="rId17"/>
    <p:sldId id="275" r:id="rId18"/>
    <p:sldId id="294" r:id="rId19"/>
    <p:sldId id="293" r:id="rId20"/>
    <p:sldId id="288" r:id="rId21"/>
    <p:sldId id="287" r:id="rId22"/>
    <p:sldId id="289" r:id="rId23"/>
    <p:sldId id="290" r:id="rId24"/>
  </p:sldIdLst>
  <p:sldSz cx="9144000" cy="6858000" type="screen4x3"/>
  <p:notesSz cx="6858000" cy="9144000"/>
  <p:defaultTextStyle>
    <a:lvl1pPr marL="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3344" autoAdjust="0"/>
    <p:restoredTop sz="93969" autoAdjust="0"/>
  </p:normalViewPr>
  <p:slideViewPr>
    <p:cSldViewPr>
      <p:cViewPr varScale="1">
        <p:scale>
          <a:sx n="86" d="100"/>
          <a:sy n="86" d="100"/>
        </p:scale>
        <p:origin x="-8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pt-BR" sz="1200"/>
            </a:lvl1pPr>
            <a:extLst/>
          </a:lstStyle>
          <a:p>
            <a:endParaRPr lang="pt-BR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pt-BR" sz="1200"/>
            </a:lvl1pPr>
            <a:extLst/>
          </a:lstStyle>
          <a:p>
            <a:fld id="{54D4857D-62A5-486B-9129-468003D7E020}" type="datetimeFigureOut">
              <a:rPr lang="pt-BR" smtClean="0"/>
              <a:pPr/>
              <a:t>11/02/2025</a:t>
            </a:fld>
            <a:endParaRPr lang="pt-BR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pt-BR" sz="1200"/>
            </a:lvl1pPr>
            <a:extLst/>
          </a:lstStyle>
          <a:p>
            <a:endParaRPr lang="pt-BR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pt-BR" sz="1200"/>
            </a:lvl1pPr>
            <a:extLst/>
          </a:lstStyle>
          <a:p>
            <a:fld id="{2EBE4566-6F3A-4CC1-BD6C-9C510D05F12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26603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pt-BR" sz="1200"/>
            </a:lvl1pPr>
            <a:extLst/>
          </a:lstStyle>
          <a:p>
            <a:endParaRPr lang="pt-BR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pt-BR" sz="1200"/>
            </a:lvl1pPr>
            <a:extLst/>
          </a:lstStyle>
          <a:p>
            <a:fld id="{2D2EF2CE-B28C-4ED4-8FD0-48BB3F48846A}" type="datetimeFigureOut">
              <a:pPr/>
              <a:t>6/30/2006</a:t>
            </a:fld>
            <a:endParaRPr lang="pt-BR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pt-BR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pt-BR" sz="1200"/>
            </a:lvl1pPr>
            <a:extLst/>
          </a:lstStyle>
          <a:p>
            <a:endParaRPr lang="pt-BR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pt-BR" sz="1200"/>
            </a:lvl1pPr>
            <a:extLst/>
          </a:lstStyle>
          <a:p>
            <a:fld id="{61807874-5299-41B2-A37A-6AA3547857F4}" type="slidenum"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9798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pt-BR" smtClean="0"/>
              <a:pPr/>
              <a:t>1</a:t>
            </a:fld>
            <a:endParaRPr lang="pt-BR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pt-BR" smtClean="0"/>
              <a:pPr/>
              <a:t>10</a:t>
            </a:fld>
            <a:endParaRPr 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pt-BR" smtClean="0"/>
              <a:pPr/>
              <a:t>11</a:t>
            </a:fld>
            <a:endParaRPr lang="pt-B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pt-BR" smtClean="0"/>
              <a:pPr/>
              <a:t>12</a:t>
            </a:fld>
            <a:endParaRPr lang="pt-B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pt-BR" smtClean="0"/>
              <a:pPr/>
              <a:t>13</a:t>
            </a:fld>
            <a:endParaRPr lang="pt-B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pt-BR" smtClean="0"/>
              <a:pPr/>
              <a:t>14</a:t>
            </a:fld>
            <a:endParaRPr lang="pt-B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pt-BR" smtClean="0"/>
              <a:pPr/>
              <a:t>15</a:t>
            </a:fld>
            <a:endParaRPr lang="pt-B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pt-BR" smtClean="0"/>
              <a:pPr/>
              <a:t>16</a:t>
            </a:fld>
            <a:endParaRPr lang="pt-B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pt-BR" smtClean="0"/>
              <a:pPr/>
              <a:t>17</a:t>
            </a:fld>
            <a:endParaRPr lang="pt-B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pt-BR" smtClean="0"/>
              <a:pPr/>
              <a:t>18</a:t>
            </a:fld>
            <a:endParaRPr lang="pt-B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pt-BR" smtClean="0"/>
              <a:pPr/>
              <a:t>19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pt-BR" smtClean="0"/>
              <a:pPr/>
              <a:t>2</a:t>
            </a:fld>
            <a:endParaRPr lang="pt-BR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pt-BR" smtClean="0"/>
              <a:pPr/>
              <a:t>20</a:t>
            </a:fld>
            <a:endParaRPr lang="pt-B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pt-BR" smtClean="0"/>
              <a:pPr/>
              <a:t>21</a:t>
            </a:fld>
            <a:endParaRPr lang="pt-B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pt-BR" smtClean="0"/>
              <a:pPr/>
              <a:t>22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pt-BR" smtClean="0"/>
              <a:pPr/>
              <a:t>4</a:t>
            </a:fld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pt-BR" smtClean="0"/>
              <a:pPr/>
              <a:t>8</a:t>
            </a:fld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pt-BR" smtClean="0"/>
              <a:pPr/>
              <a:t>9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>
            <a:spLocks noGrp="1"/>
          </p:cNvSpPr>
          <p:nvPr>
            <p:ph type="subTitle" idx="1"/>
          </p:nvPr>
        </p:nvSpPr>
        <p:spPr>
          <a:xfrm>
            <a:off x="457200" y="5396132"/>
            <a:ext cx="8098302" cy="762000"/>
          </a:xfrm>
        </p:spPr>
        <p:txBody>
          <a:bodyPr/>
          <a:lstStyle>
            <a:lvl1pPr marL="0" indent="0" algn="r" eaLnBrk="1" latinLnBrk="0" hangingPunct="1">
              <a:buNone/>
              <a:defRPr kumimoji="0" lang="pt-BR" sz="1400"/>
            </a:lvl1pPr>
            <a:lvl2pPr marL="457200" indent="0" algn="ctr" eaLnBrk="1" latinLnBrk="0" hangingPunct="1">
              <a:buNone/>
            </a:lvl2pPr>
            <a:lvl3pPr marL="914400" indent="0" algn="ctr" eaLnBrk="1" latinLnBrk="0" hangingPunct="1">
              <a:buNone/>
            </a:lvl3pPr>
            <a:lvl4pPr marL="1371600" indent="0" algn="ctr" eaLnBrk="1" latinLnBrk="0" hangingPunct="1">
              <a:buNone/>
            </a:lvl4pPr>
            <a:lvl5pPr marL="1828800" indent="0" algn="ctr" eaLnBrk="1" latinLnBrk="0" hangingPunct="1">
              <a:buNone/>
            </a:lvl5pPr>
            <a:lvl6pPr marL="2286000" indent="0" algn="ctr" eaLnBrk="1" latinLnBrk="0" hangingPunct="1">
              <a:buNone/>
            </a:lvl6pPr>
            <a:lvl7pPr marL="2743200" indent="0" algn="ctr" eaLnBrk="1" latinLnBrk="0" hangingPunct="1">
              <a:buNone/>
            </a:lvl7pPr>
            <a:lvl8pPr marL="3200400" indent="0" algn="ctr" eaLnBrk="1" latinLnBrk="0" hangingPunct="1">
              <a:buNone/>
            </a:lvl8pPr>
            <a:lvl9pPr marL="3657600" indent="0" algn="ctr" eaLnBrk="1" latinLnBrk="0" hangingPunct="1">
              <a:buNone/>
            </a:lvl9pPr>
            <a:extLst/>
          </a:lstStyle>
          <a:p>
            <a:pPr eaLnBrk="1" latinLnBrk="0" hangingPunct="1"/>
            <a:r>
              <a:rPr lang="pt-BR" smtClean="0"/>
              <a:t>Clique para editar o estilo do subtítulo mestre</a:t>
            </a:r>
            <a:endParaRPr/>
          </a:p>
        </p:txBody>
      </p:sp>
      <p:grpSp>
        <p:nvGrpSpPr>
          <p:cNvPr id="16" name="Group 23"/>
          <p:cNvGrpSpPr/>
          <p:nvPr/>
        </p:nvGrpSpPr>
        <p:grpSpPr>
          <a:xfrm>
            <a:off x="14990" y="1976657"/>
            <a:ext cx="2042410" cy="533400"/>
            <a:chOff x="0" y="2000250"/>
            <a:chExt cx="3733800" cy="533400"/>
          </a:xfrm>
        </p:grpSpPr>
        <p:sp>
          <p:nvSpPr>
            <p:cNvPr id="30" name="Rectangle 14"/>
            <p:cNvSpPr/>
            <p:nvPr/>
          </p:nvSpPr>
          <p:spPr>
            <a:xfrm>
              <a:off x="0" y="2381250"/>
              <a:ext cx="373380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pt-BR"/>
            </a:p>
          </p:txBody>
        </p:sp>
        <p:sp>
          <p:nvSpPr>
            <p:cNvPr id="7" name="Rectangle 14"/>
            <p:cNvSpPr/>
            <p:nvPr/>
          </p:nvSpPr>
          <p:spPr>
            <a:xfrm>
              <a:off x="0" y="2305050"/>
              <a:ext cx="373380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pt-BR"/>
            </a:p>
          </p:txBody>
        </p:sp>
        <p:sp>
          <p:nvSpPr>
            <p:cNvPr id="21" name="Rectangle 14"/>
            <p:cNvSpPr/>
            <p:nvPr/>
          </p:nvSpPr>
          <p:spPr>
            <a:xfrm>
              <a:off x="0" y="2228850"/>
              <a:ext cx="373380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pt-BR"/>
            </a:p>
          </p:txBody>
        </p:sp>
        <p:sp>
          <p:nvSpPr>
            <p:cNvPr id="8" name="Rectangle 14"/>
            <p:cNvSpPr/>
            <p:nvPr/>
          </p:nvSpPr>
          <p:spPr>
            <a:xfrm>
              <a:off x="0" y="2152650"/>
              <a:ext cx="373380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pt-BR"/>
            </a:p>
          </p:txBody>
        </p:sp>
        <p:sp>
          <p:nvSpPr>
            <p:cNvPr id="6" name="Rectangle 14"/>
            <p:cNvSpPr/>
            <p:nvPr/>
          </p:nvSpPr>
          <p:spPr>
            <a:xfrm>
              <a:off x="0" y="2076450"/>
              <a:ext cx="373380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pt-BR"/>
            </a:p>
          </p:txBody>
        </p:sp>
        <p:sp>
          <p:nvSpPr>
            <p:cNvPr id="20" name="Rectangle 14"/>
            <p:cNvSpPr/>
            <p:nvPr/>
          </p:nvSpPr>
          <p:spPr>
            <a:xfrm>
              <a:off x="0" y="20002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pt-BR"/>
            </a:p>
          </p:txBody>
        </p:sp>
        <p:sp>
          <p:nvSpPr>
            <p:cNvPr id="13" name="Rectangle 14"/>
            <p:cNvSpPr/>
            <p:nvPr/>
          </p:nvSpPr>
          <p:spPr>
            <a:xfrm>
              <a:off x="0" y="24574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pt-BR"/>
            </a:p>
          </p:txBody>
        </p:sp>
      </p:grpSp>
      <p:grpSp>
        <p:nvGrpSpPr>
          <p:cNvPr id="29" name="Group 35"/>
          <p:cNvGrpSpPr/>
          <p:nvPr/>
        </p:nvGrpSpPr>
        <p:grpSpPr>
          <a:xfrm>
            <a:off x="8584055" y="1976657"/>
            <a:ext cx="552450" cy="542925"/>
            <a:chOff x="8667750" y="2000250"/>
            <a:chExt cx="476250" cy="542925"/>
          </a:xfrm>
        </p:grpSpPr>
        <p:sp>
          <p:nvSpPr>
            <p:cNvPr id="26" name="Rectangle 14"/>
            <p:cNvSpPr/>
            <p:nvPr/>
          </p:nvSpPr>
          <p:spPr>
            <a:xfrm>
              <a:off x="8667750" y="2381250"/>
              <a:ext cx="47625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pt-BR"/>
            </a:p>
          </p:txBody>
        </p:sp>
        <p:sp>
          <p:nvSpPr>
            <p:cNvPr id="22" name="Rectangle 14"/>
            <p:cNvSpPr/>
            <p:nvPr/>
          </p:nvSpPr>
          <p:spPr>
            <a:xfrm>
              <a:off x="8667750" y="2305050"/>
              <a:ext cx="47625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pt-BR"/>
            </a:p>
          </p:txBody>
        </p:sp>
        <p:sp>
          <p:nvSpPr>
            <p:cNvPr id="17" name="Rectangle 14"/>
            <p:cNvSpPr/>
            <p:nvPr/>
          </p:nvSpPr>
          <p:spPr>
            <a:xfrm>
              <a:off x="8667750" y="2228850"/>
              <a:ext cx="47625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pt-BR"/>
            </a:p>
          </p:txBody>
        </p:sp>
        <p:sp>
          <p:nvSpPr>
            <p:cNvPr id="28" name="Rectangle 14"/>
            <p:cNvSpPr/>
            <p:nvPr/>
          </p:nvSpPr>
          <p:spPr>
            <a:xfrm>
              <a:off x="8667750" y="2152650"/>
              <a:ext cx="47625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pt-BR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667750" y="2076450"/>
              <a:ext cx="47625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pt-BR"/>
            </a:p>
          </p:txBody>
        </p:sp>
        <p:sp>
          <p:nvSpPr>
            <p:cNvPr id="18" name="Rectangle 14"/>
            <p:cNvSpPr/>
            <p:nvPr/>
          </p:nvSpPr>
          <p:spPr>
            <a:xfrm>
              <a:off x="8667750" y="2000250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pt-BR"/>
            </a:p>
          </p:txBody>
        </p:sp>
        <p:sp>
          <p:nvSpPr>
            <p:cNvPr id="9" name="Rectangle 14"/>
            <p:cNvSpPr/>
            <p:nvPr/>
          </p:nvSpPr>
          <p:spPr>
            <a:xfrm>
              <a:off x="8667750" y="2466975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pt-BR"/>
            </a:p>
          </p:txBody>
        </p:sp>
      </p:grpSp>
      <p:sp>
        <p:nvSpPr>
          <p:cNvPr id="24" name="Oval 28"/>
          <p:cNvSpPr/>
          <p:nvPr userDrawn="1"/>
        </p:nvSpPr>
        <p:spPr>
          <a:xfrm>
            <a:off x="8572500" y="603885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pt-BR"/>
          </a:p>
        </p:txBody>
      </p:sp>
      <p:sp>
        <p:nvSpPr>
          <p:cNvPr id="23" name="Oval 28"/>
          <p:cNvSpPr/>
          <p:nvPr userDrawn="1"/>
        </p:nvSpPr>
        <p:spPr>
          <a:xfrm>
            <a:off x="8572500" y="63246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pt-BR"/>
          </a:p>
        </p:txBody>
      </p:sp>
      <p:sp>
        <p:nvSpPr>
          <p:cNvPr id="5" name="Oval 28"/>
          <p:cNvSpPr/>
          <p:nvPr userDrawn="1"/>
        </p:nvSpPr>
        <p:spPr>
          <a:xfrm>
            <a:off x="8572500" y="5476875"/>
            <a:ext cx="152400" cy="152400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pt-BR"/>
          </a:p>
        </p:txBody>
      </p:sp>
      <p:sp>
        <p:nvSpPr>
          <p:cNvPr id="14" name="Oval 28"/>
          <p:cNvSpPr/>
          <p:nvPr userDrawn="1"/>
        </p:nvSpPr>
        <p:spPr>
          <a:xfrm>
            <a:off x="8572500" y="57531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pt-BR"/>
          </a:p>
        </p:txBody>
      </p:sp>
      <p:sp>
        <p:nvSpPr>
          <p:cNvPr id="19" name="Rectangle 3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8F67D422-08A8-451B-9A67-21962FC4B660}" type="datetimeFigureOut">
              <a:rPr kumimoji="0" lang="pt-BR" sz="1100"/>
              <a:pPr algn="r"/>
              <a:t>11/02/2025</a:t>
            </a:fld>
            <a:endParaRPr kumimoji="0" lang="pt-BR"/>
          </a:p>
        </p:txBody>
      </p:sp>
      <p:sp>
        <p:nvSpPr>
          <p:cNvPr id="25" name="Rectangle 35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kumimoji="0" lang="pt-BR" sz="1200"/>
              <a:pPr/>
              <a:t>‹nº›</a:t>
            </a:fld>
            <a:endParaRPr kumimoji="0" lang="pt-BR"/>
          </a:p>
        </p:txBody>
      </p:sp>
      <p:sp>
        <p:nvSpPr>
          <p:cNvPr id="31" name="Rectangle 36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extLst/>
          </a:lstStyle>
          <a:p>
            <a:endParaRPr kumimoji="0" lang="pt-BR"/>
          </a:p>
        </p:txBody>
      </p:sp>
      <p:sp>
        <p:nvSpPr>
          <p:cNvPr id="33" name="Rectangle 32"/>
          <p:cNvSpPr>
            <a:spLocks noGrp="1"/>
          </p:cNvSpPr>
          <p:nvPr>
            <p:ph type="title" hasCustomPrompt="1"/>
          </p:nvPr>
        </p:nvSpPr>
        <p:spPr>
          <a:xfrm>
            <a:off x="2057400" y="281352"/>
            <a:ext cx="6509239" cy="3886200"/>
          </a:xfrm>
          <a:scene3d>
            <a:camera prst="orthographicFront"/>
            <a:lightRig rig="threePt" dir="t"/>
          </a:scene3d>
          <a:sp3d/>
        </p:spPr>
        <p:txBody>
          <a:bodyPr vert="horz" anchor="ctr">
            <a:normAutofit/>
          </a:bodyPr>
          <a:lstStyle>
            <a:lvl1pPr algn="ctr" eaLnBrk="1" latinLnBrk="0" hangingPunct="1">
              <a:lnSpc>
                <a:spcPct val="100000"/>
              </a:lnSpc>
              <a:defRPr kumimoji="0" lang="pt-BR" sz="72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kumimoji="0" lang="pt-BR"/>
              <a:t>Mostrar Título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8F67D422-08A8-451B-9A67-21962FC4B660}" type="datetimeFigureOut">
              <a:rPr kumimoji="0" lang="pt-BR" sz="1100"/>
              <a:pPr algn="r"/>
              <a:t>11/02/2025</a:t>
            </a:fld>
            <a:endParaRPr kumimoji="0" lang="pt-BR"/>
          </a:p>
        </p:txBody>
      </p:sp>
      <p:sp>
        <p:nvSpPr>
          <p:cNvPr id="26" name="Rectangl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extLst/>
          </a:lstStyle>
          <a:p>
            <a:endParaRPr kumimoji="0" lang="pt-BR"/>
          </a:p>
        </p:txBody>
      </p:sp>
      <p:sp>
        <p:nvSpPr>
          <p:cNvPr id="12" name="Rectangl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kumimoji="0" lang="pt-BR" sz="1200"/>
              <a:pPr/>
              <a:t>‹nº›</a:t>
            </a:fld>
            <a:endParaRPr kumimoji="0" lang="pt-BR"/>
          </a:p>
        </p:txBody>
      </p:sp>
      <p:sp>
        <p:nvSpPr>
          <p:cNvPr id="27" name="Rectangle 6"/>
          <p:cNvSpPr>
            <a:spLocks noGrp="1"/>
          </p:cNvSpPr>
          <p:nvPr>
            <p:ph type="title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>
            <a:normAutofit/>
          </a:bodyPr>
          <a:lstStyle>
            <a:lvl1pPr eaLnBrk="1" latinLnBrk="0" hangingPunct="1">
              <a:defRPr kumimoji="0" lang="pt-BR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Trebuchet MS"/>
                <a:ea typeface="+mj-ea"/>
                <a:cs typeface="+mj-cs"/>
              </a:defRPr>
            </a:lvl1pPr>
            <a:extLst/>
          </a:lstStyle>
          <a:p>
            <a:r>
              <a:rPr kumimoji="0" lang="pt-BR"/>
              <a:t>Adicionar título de seção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8F67D422-08A8-451B-9A67-21962FC4B660}" type="datetimeFigureOut">
              <a:rPr kumimoji="0" lang="pt-BR" sz="1100" smtClean="0"/>
              <a:pPr algn="r"/>
              <a:t>11/02/2025</a:t>
            </a:fld>
            <a:endParaRPr kumimoji="0" lang="pt-BR" sz="105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pt-BR" sz="120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B2101-2E9F-420A-91A3-890890D84497}" type="slidenum">
              <a:rPr kumimoji="0" lang="pt-BR" sz="1200" smtClean="0"/>
              <a:pPr/>
              <a:t>‹nº›</a:t>
            </a:fld>
            <a:endParaRPr kumimoji="0" lang="pt-BR" sz="1200"/>
          </a:p>
        </p:txBody>
      </p:sp>
      <p:sp>
        <p:nvSpPr>
          <p:cNvPr id="10" name="Retângulo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8F67D422-08A8-451B-9A67-21962FC4B660}" type="datetimeFigureOut">
              <a:rPr kumimoji="0" lang="pt-BR" sz="1100" smtClean="0"/>
              <a:pPr algn="r"/>
              <a:t>11/02/2025</a:t>
            </a:fld>
            <a:endParaRPr kumimoji="0" lang="pt-BR" sz="105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pt-BR" sz="120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B2101-2E9F-420A-91A3-890890D84497}" type="slidenum">
              <a:rPr kumimoji="0" lang="pt-BR" sz="1200" smtClean="0"/>
              <a:pPr/>
              <a:t>‹nº›</a:t>
            </a:fld>
            <a:endParaRPr kumimoji="0" lang="pt-BR" sz="120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8F67D422-08A8-451B-9A67-21962FC4B660}" type="datetimeFigureOut">
              <a:rPr kumimoji="0" lang="pt-BR" sz="1100" smtClean="0"/>
              <a:pPr algn="r"/>
              <a:t>11/02/2025</a:t>
            </a:fld>
            <a:endParaRPr kumimoji="0" lang="pt-BR" sz="105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pt-BR" sz="120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B2101-2E9F-420A-91A3-890890D84497}" type="slidenum">
              <a:rPr kumimoji="0" lang="pt-BR" sz="1200" smtClean="0"/>
              <a:pPr/>
              <a:t>‹nº›</a:t>
            </a:fld>
            <a:endParaRPr kumimoji="0" lang="pt-BR" sz="12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8F67D422-08A8-451B-9A67-21962FC4B660}" type="datetimeFigureOut">
              <a:rPr kumimoji="0" lang="pt-BR" sz="1100" smtClean="0"/>
              <a:pPr algn="r"/>
              <a:t>11/02/2025</a:t>
            </a:fld>
            <a:endParaRPr kumimoji="0" lang="pt-BR" sz="105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pt-BR" sz="120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B2101-2E9F-420A-91A3-890890D84497}" type="slidenum">
              <a:rPr kumimoji="0" lang="pt-BR" sz="1200" smtClean="0"/>
              <a:pPr/>
              <a:t>‹nº›</a:t>
            </a:fld>
            <a:endParaRPr kumimoji="0" lang="pt-BR" sz="120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8F67D422-08A8-451B-9A67-21962FC4B660}" type="datetimeFigureOut">
              <a:rPr kumimoji="0" lang="pt-BR" sz="1100" smtClean="0"/>
              <a:pPr algn="r"/>
              <a:t>11/02/2025</a:t>
            </a:fld>
            <a:endParaRPr kumimoji="0" lang="pt-BR" sz="105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pt-BR" sz="120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B2101-2E9F-420A-91A3-890890D84497}" type="slidenum">
              <a:rPr kumimoji="0" lang="pt-BR" sz="1200" smtClean="0"/>
              <a:pPr/>
              <a:t>‹nº›</a:t>
            </a:fld>
            <a:endParaRPr kumimoji="0" lang="pt-BR" sz="120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8F67D422-08A8-451B-9A67-21962FC4B660}" type="datetimeFigureOut">
              <a:rPr kumimoji="0" lang="pt-BR" sz="1100" smtClean="0"/>
              <a:pPr algn="r"/>
              <a:t>11/02/2025</a:t>
            </a:fld>
            <a:endParaRPr kumimoji="0" lang="pt-BR" sz="105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pt-BR" sz="120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B2101-2E9F-420A-91A3-890890D84497}" type="slidenum">
              <a:rPr kumimoji="0" lang="pt-BR" sz="1200" smtClean="0"/>
              <a:pPr/>
              <a:t>‹nº›</a:t>
            </a:fld>
            <a:endParaRPr kumimoji="0" lang="pt-BR" sz="120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8F67D422-08A8-451B-9A67-21962FC4B660}" type="datetimeFigureOut">
              <a:rPr kumimoji="0" lang="pt-BR" sz="1100" smtClean="0"/>
              <a:pPr algn="r"/>
              <a:t>11/02/2025</a:t>
            </a:fld>
            <a:endParaRPr kumimoji="0" lang="pt-BR" sz="105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pt-BR" sz="120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B2101-2E9F-420A-91A3-890890D84497}" type="slidenum">
              <a:rPr kumimoji="0" lang="pt-BR" sz="1200" smtClean="0"/>
              <a:pPr/>
              <a:t>‹nº›</a:t>
            </a:fld>
            <a:endParaRPr kumimoji="0" lang="pt-BR" sz="120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8F67D422-08A8-451B-9A67-21962FC4B660}" type="datetimeFigureOut">
              <a:rPr kumimoji="0" lang="pt-BR" sz="1100" smtClean="0"/>
              <a:pPr algn="r"/>
              <a:t>11/02/2025</a:t>
            </a:fld>
            <a:endParaRPr kumimoji="0" lang="pt-BR" sz="105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pt-BR" sz="120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B2101-2E9F-420A-91A3-890890D84497}" type="slidenum">
              <a:rPr kumimoji="0" lang="pt-BR" sz="1200" smtClean="0"/>
              <a:pPr/>
              <a:t>‹nº›</a:t>
            </a:fld>
            <a:endParaRPr kumimoji="0" lang="pt-BR" sz="1200"/>
          </a:p>
        </p:txBody>
      </p:sp>
      <p:sp>
        <p:nvSpPr>
          <p:cNvPr id="12" name="Retângulo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 algn="r"/>
            <a:fld id="{8F67D422-08A8-451B-9A67-21962FC4B660}" type="datetimeFigureOut">
              <a:rPr kumimoji="0" lang="pt-BR" sz="1100" smtClean="0"/>
              <a:pPr algn="r"/>
              <a:t>11/02/2025</a:t>
            </a:fld>
            <a:endParaRPr kumimoji="0" lang="pt-BR" sz="1050"/>
          </a:p>
        </p:txBody>
      </p:sp>
      <p:sp>
        <p:nvSpPr>
          <p:cNvPr id="11" name="Retângulo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pt-BR" sz="120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169B2101-2E9F-420A-91A3-890890D84497}" type="slidenum">
              <a:rPr kumimoji="0" lang="pt-BR" sz="1200" smtClean="0"/>
              <a:pPr/>
              <a:t>‹nº›</a:t>
            </a:fld>
            <a:endParaRPr kumimoji="0" lang="pt-BR" sz="120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/>
          </a:p>
        </p:txBody>
      </p:sp>
      <p:sp>
        <p:nvSpPr>
          <p:cNvPr id="12" name="Rectangle 1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8F67D422-08A8-451B-9A67-21962FC4B660}" type="datetimeFigureOut">
              <a:rPr kumimoji="0" lang="pt-BR" sz="1100"/>
              <a:pPr algn="r"/>
              <a:t>11/02/2025</a:t>
            </a:fld>
            <a:endParaRPr kumimoji="0" lang="pt-BR"/>
          </a:p>
        </p:txBody>
      </p:sp>
      <p:sp>
        <p:nvSpPr>
          <p:cNvPr id="27" name="Rectangle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kumimoji="0" lang="pt-BR" sz="1200"/>
              <a:pPr/>
              <a:t>‹nº›</a:t>
            </a:fld>
            <a:endParaRPr kumimoji="0" lang="pt-BR"/>
          </a:p>
        </p:txBody>
      </p:sp>
      <p:sp>
        <p:nvSpPr>
          <p:cNvPr id="4" name="Rectangle 1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extLst/>
          </a:lstStyle>
          <a:p>
            <a:endParaRPr kumimoji="0" lang="pt-BR"/>
          </a:p>
        </p:txBody>
      </p:sp>
      <p:sp>
        <p:nvSpPr>
          <p:cNvPr id="28" name="Rectangle 14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extLst/>
          </a:lstStyle>
          <a:p>
            <a:pPr eaLnBrk="1" latinLnBrk="0" hangingPunct="1"/>
            <a:r>
              <a:rPr lang="pt-BR" smtClean="0"/>
              <a:t>Clique para editar o título mestre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8F67D422-08A8-451B-9A67-21962FC4B660}" type="datetimeFigureOut">
              <a:rPr kumimoji="0" lang="pt-BR" sz="1100" smtClean="0"/>
              <a:pPr algn="r"/>
              <a:t>11/02/2025</a:t>
            </a:fld>
            <a:endParaRPr kumimoji="0" lang="pt-BR" sz="105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pt-BR" sz="120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B2101-2E9F-420A-91A3-890890D84497}" type="slidenum">
              <a:rPr kumimoji="0" lang="pt-BR" sz="1200" smtClean="0"/>
              <a:pPr/>
              <a:t>‹nº›</a:t>
            </a:fld>
            <a:endParaRPr kumimoji="0" lang="pt-BR" sz="120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8F67D422-08A8-451B-9A67-21962FC4B660}" type="datetimeFigureOut">
              <a:rPr kumimoji="0" lang="pt-BR" sz="1100" smtClean="0"/>
              <a:pPr algn="r"/>
              <a:t>11/02/2025</a:t>
            </a:fld>
            <a:endParaRPr kumimoji="0" lang="pt-BR" sz="105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pt-BR" sz="120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B2101-2E9F-420A-91A3-890890D84497}" type="slidenum">
              <a:rPr kumimoji="0" lang="pt-BR" sz="1200" smtClean="0"/>
              <a:pPr/>
              <a:t>‹nº›</a:t>
            </a:fld>
            <a:endParaRPr kumimoji="0" lang="pt-BR" sz="120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ergunta e Resposta Detalha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pt-BR"/>
            </a:lvl1pPr>
            <a:extLst/>
          </a:lstStyle>
          <a:p>
            <a:fld id="{1BEBB2CB-903D-46EF-8227-E770ED8FF514}" type="datetimeFigureOut">
              <a:pPr/>
              <a:t>6/30/2006</a:t>
            </a:fld>
            <a:endParaRPr kumimoji="0" lang="pt-BR"/>
          </a:p>
        </p:txBody>
      </p:sp>
      <p:sp>
        <p:nvSpPr>
          <p:cNvPr id="28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pt-BR"/>
          </a:p>
        </p:txBody>
      </p:sp>
      <p:sp>
        <p:nvSpPr>
          <p:cNvPr id="10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pPr/>
              <a:t>‹nº›</a:t>
            </a:fld>
            <a:endParaRPr kumimoji="0" lang="pt-BR"/>
          </a:p>
        </p:txBody>
      </p:sp>
      <p:sp>
        <p:nvSpPr>
          <p:cNvPr id="31" name="Rectangle 8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pt-BR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pt-BR"/>
              <a:t>Clique para adicionar uma pergunta</a:t>
            </a:r>
          </a:p>
        </p:txBody>
      </p:sp>
      <p:sp>
        <p:nvSpPr>
          <p:cNvPr id="25" name="Rectangle 13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/>
          <a:lstStyle>
            <a:lvl1pPr algn="ctr" eaLnBrk="1" latinLnBrk="0" hangingPunct="1">
              <a:buFontTx/>
              <a:buNone/>
              <a:defRPr kumimoji="0" lang="pt-BR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pPr lvl="0"/>
            <a:r>
              <a:rPr kumimoji="0" lang="pt-BR"/>
              <a:t>Clique para adicionar uma resposta</a:t>
            </a:r>
          </a:p>
        </p:txBody>
      </p:sp>
      <p:sp>
        <p:nvSpPr>
          <p:cNvPr id="22" name="Rectangle 9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0" y="3124200"/>
            <a:ext cx="5105400" cy="1981200"/>
          </a:xfrm>
        </p:spPr>
        <p:txBody>
          <a:bodyPr vert="horz"/>
          <a:lstStyle>
            <a:lvl1pPr algn="ctr" eaLnBrk="1" latinLnBrk="0" hangingPunct="1">
              <a:buFontTx/>
              <a:buNone/>
              <a:defRPr kumimoji="0" lang="pt-BR" i="1" baseline="0"/>
            </a:lvl1pPr>
            <a:extLst/>
          </a:lstStyle>
          <a:p>
            <a:pPr lvl="0"/>
            <a:r>
              <a:rPr kumimoji="0" lang="pt-BR"/>
              <a:t>Clique para adicionar detalhes à 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25" grpId="0" build="p">
        <p:tmplLst>
          <p:tmpl lvl="1">
            <p:tnLst>
              <p:par>
                <p:cTn presetID="45" presetClass="entr" presetSubtype="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5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5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5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Item Corresponden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pt-BR"/>
          </a:p>
        </p:txBody>
      </p:sp>
      <p:sp>
        <p:nvSpPr>
          <p:cNvPr id="16" name="Rectangle 7"/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20574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pt-BR"/>
            </a:lvl1pPr>
            <a:lvl2pPr eaLnBrk="1" latinLnBrk="0" hangingPunct="1">
              <a:buFontTx/>
              <a:buChar char="•"/>
              <a:defRPr kumimoji="0" lang="pt-BR"/>
            </a:lvl2pPr>
            <a:lvl3pPr eaLnBrk="1" latinLnBrk="0" hangingPunct="1">
              <a:buFontTx/>
              <a:buChar char="•"/>
              <a:defRPr kumimoji="0" lang="pt-BR"/>
            </a:lvl3pPr>
            <a:lvl4pPr eaLnBrk="1" latinLnBrk="0" hangingPunct="1">
              <a:buFontTx/>
              <a:buChar char="•"/>
              <a:defRPr kumimoji="0" lang="pt-BR"/>
            </a:lvl4pPr>
            <a:lvl5pPr eaLnBrk="1" latinLnBrk="0" hangingPunct="1">
              <a:buFontTx/>
              <a:buChar char="•"/>
              <a:defRPr kumimoji="0" lang="pt-BR"/>
            </a:lvl5pPr>
            <a:extLst/>
          </a:lstStyle>
          <a:p>
            <a:pPr lvl="0"/>
            <a:r>
              <a:rPr kumimoji="0" lang="pt-BR"/>
              <a:t>Clique para adicionar o item 1</a:t>
            </a:r>
          </a:p>
        </p:txBody>
      </p:sp>
      <p:sp>
        <p:nvSpPr>
          <p:cNvPr id="12" name="Rectangle 7"/>
          <p:cNvSpPr>
            <a:spLocks noGrp="1"/>
          </p:cNvSpPr>
          <p:nvPr>
            <p:ph type="body" sz="quarter" idx="14" hasCustomPrompt="1"/>
          </p:nvPr>
        </p:nvSpPr>
        <p:spPr>
          <a:xfrm>
            <a:off x="914400" y="29718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pt-BR"/>
            </a:lvl1pPr>
            <a:lvl2pPr eaLnBrk="1" latinLnBrk="0" hangingPunct="1">
              <a:buFontTx/>
              <a:buChar char="•"/>
              <a:defRPr kumimoji="0" lang="pt-BR"/>
            </a:lvl2pPr>
            <a:lvl3pPr eaLnBrk="1" latinLnBrk="0" hangingPunct="1">
              <a:buFontTx/>
              <a:buChar char="•"/>
              <a:defRPr kumimoji="0" lang="pt-BR"/>
            </a:lvl3pPr>
            <a:lvl4pPr eaLnBrk="1" latinLnBrk="0" hangingPunct="1">
              <a:buFontTx/>
              <a:buChar char="•"/>
              <a:defRPr kumimoji="0" lang="pt-BR"/>
            </a:lvl4pPr>
            <a:lvl5pPr eaLnBrk="1" latinLnBrk="0" hangingPunct="1">
              <a:buFontTx/>
              <a:buChar char="•"/>
              <a:defRPr kumimoji="0" lang="pt-BR"/>
            </a:lvl5pPr>
            <a:extLst/>
          </a:lstStyle>
          <a:p>
            <a:pPr lvl="0"/>
            <a:r>
              <a:rPr kumimoji="0" lang="pt-BR"/>
              <a:t>Clique para adicionar o item 2</a:t>
            </a:r>
          </a:p>
        </p:txBody>
      </p:sp>
      <p:sp>
        <p:nvSpPr>
          <p:cNvPr id="13" name="Rectangle 7"/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38862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pt-BR"/>
            </a:lvl1pPr>
            <a:lvl2pPr eaLnBrk="1" latinLnBrk="0" hangingPunct="1">
              <a:buFontTx/>
              <a:buChar char="•"/>
              <a:defRPr kumimoji="0" lang="pt-BR"/>
            </a:lvl2pPr>
            <a:lvl3pPr eaLnBrk="1" latinLnBrk="0" hangingPunct="1">
              <a:buFontTx/>
              <a:buChar char="•"/>
              <a:defRPr kumimoji="0" lang="pt-BR"/>
            </a:lvl3pPr>
            <a:lvl4pPr eaLnBrk="1" latinLnBrk="0" hangingPunct="1">
              <a:buFontTx/>
              <a:buChar char="•"/>
              <a:defRPr kumimoji="0" lang="pt-BR"/>
            </a:lvl4pPr>
            <a:lvl5pPr eaLnBrk="1" latinLnBrk="0" hangingPunct="1">
              <a:buFontTx/>
              <a:buChar char="•"/>
              <a:defRPr kumimoji="0" lang="pt-BR"/>
            </a:lvl5pPr>
            <a:extLst/>
          </a:lstStyle>
          <a:p>
            <a:pPr lvl="0"/>
            <a:r>
              <a:rPr kumimoji="0" lang="pt-BR"/>
              <a:t>Clique para adicionar o item 3</a:t>
            </a:r>
          </a:p>
        </p:txBody>
      </p:sp>
      <p:sp>
        <p:nvSpPr>
          <p:cNvPr id="14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914400" y="48006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pt-BR"/>
            </a:lvl1pPr>
            <a:lvl2pPr eaLnBrk="1" latinLnBrk="0" hangingPunct="1">
              <a:buFontTx/>
              <a:buChar char="•"/>
              <a:defRPr kumimoji="0" lang="pt-BR"/>
            </a:lvl2pPr>
            <a:lvl3pPr eaLnBrk="1" latinLnBrk="0" hangingPunct="1">
              <a:buFontTx/>
              <a:buChar char="•"/>
              <a:defRPr kumimoji="0" lang="pt-BR"/>
            </a:lvl3pPr>
            <a:lvl4pPr eaLnBrk="1" latinLnBrk="0" hangingPunct="1">
              <a:buFontTx/>
              <a:buChar char="•"/>
              <a:defRPr kumimoji="0" lang="pt-BR"/>
            </a:lvl4pPr>
            <a:lvl5pPr eaLnBrk="1" latinLnBrk="0" hangingPunct="1">
              <a:buFontTx/>
              <a:buChar char="•"/>
              <a:defRPr kumimoji="0" lang="pt-BR"/>
            </a:lvl5pPr>
            <a:extLst/>
          </a:lstStyle>
          <a:p>
            <a:pPr lvl="0"/>
            <a:r>
              <a:rPr kumimoji="0" lang="pt-BR"/>
              <a:t>Clique para adicionar o item 4</a:t>
            </a:r>
          </a:p>
        </p:txBody>
      </p:sp>
      <p:sp>
        <p:nvSpPr>
          <p:cNvPr id="10" name="Rectangle 7"/>
          <p:cNvSpPr>
            <a:spLocks noGrp="1"/>
          </p:cNvSpPr>
          <p:nvPr>
            <p:ph type="body" sz="quarter" idx="17" hasCustomPrompt="1"/>
          </p:nvPr>
        </p:nvSpPr>
        <p:spPr>
          <a:xfrm>
            <a:off x="914400" y="57150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pt-BR"/>
            </a:lvl1pPr>
            <a:lvl2pPr eaLnBrk="1" latinLnBrk="0" hangingPunct="1">
              <a:buFontTx/>
              <a:buChar char="•"/>
              <a:defRPr kumimoji="0" lang="pt-BR"/>
            </a:lvl2pPr>
            <a:lvl3pPr eaLnBrk="1" latinLnBrk="0" hangingPunct="1">
              <a:buFontTx/>
              <a:buChar char="•"/>
              <a:defRPr kumimoji="0" lang="pt-BR"/>
            </a:lvl3pPr>
            <a:lvl4pPr eaLnBrk="1" latinLnBrk="0" hangingPunct="1">
              <a:buFontTx/>
              <a:buChar char="•"/>
              <a:defRPr kumimoji="0" lang="pt-BR"/>
            </a:lvl4pPr>
            <a:lvl5pPr eaLnBrk="1" latinLnBrk="0" hangingPunct="1">
              <a:buFontTx/>
              <a:buChar char="•"/>
              <a:defRPr kumimoji="0" lang="pt-BR"/>
            </a:lvl5pPr>
            <a:extLst/>
          </a:lstStyle>
          <a:p>
            <a:pPr lvl="0"/>
            <a:r>
              <a:rPr kumimoji="0" lang="pt-BR"/>
              <a:t>Clique para adicionar o item 5</a:t>
            </a:r>
          </a:p>
        </p:txBody>
      </p:sp>
      <p:sp>
        <p:nvSpPr>
          <p:cNvPr id="20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pt-BR"/>
            </a:lvl1pPr>
            <a:extLst/>
          </a:lstStyle>
          <a:p>
            <a:fld id="{1BEBB2CB-903D-46EF-8227-E770ED8FF514}" type="datetimeFigureOut">
              <a:pPr/>
              <a:t>6/30/2006</a:t>
            </a:fld>
            <a:endParaRPr kumimoji="0" lang="pt-BR"/>
          </a:p>
        </p:txBody>
      </p:sp>
      <p:sp>
        <p:nvSpPr>
          <p:cNvPr id="15" name="Rectangle 7"/>
          <p:cNvSpPr>
            <a:spLocks noGrp="1"/>
          </p:cNvSpPr>
          <p:nvPr>
            <p:ph type="body" sz="quarter" idx="18" hasCustomPrompt="1"/>
          </p:nvPr>
        </p:nvSpPr>
        <p:spPr>
          <a:xfrm>
            <a:off x="4800600" y="20574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pt-BR"/>
            </a:lvl1pPr>
            <a:lvl2pPr eaLnBrk="1" latinLnBrk="0" hangingPunct="1">
              <a:buFontTx/>
              <a:buChar char="•"/>
              <a:defRPr kumimoji="0" lang="pt-BR"/>
            </a:lvl2pPr>
            <a:lvl3pPr eaLnBrk="1" latinLnBrk="0" hangingPunct="1">
              <a:buFontTx/>
              <a:buChar char="•"/>
              <a:defRPr kumimoji="0" lang="pt-BR"/>
            </a:lvl3pPr>
            <a:lvl4pPr eaLnBrk="1" latinLnBrk="0" hangingPunct="1">
              <a:buFontTx/>
              <a:buChar char="•"/>
              <a:defRPr kumimoji="0" lang="pt-BR"/>
            </a:lvl4pPr>
            <a:lvl5pPr eaLnBrk="1" latinLnBrk="0" hangingPunct="1">
              <a:buFontTx/>
              <a:buChar char="•"/>
              <a:defRPr kumimoji="0" lang="pt-BR"/>
            </a:lvl5pPr>
            <a:extLst/>
          </a:lstStyle>
          <a:p>
            <a:pPr lvl="0"/>
            <a:r>
              <a:rPr kumimoji="0" lang="pt-BR"/>
              <a:t>Clique para adicionar a partida 5</a:t>
            </a:r>
          </a:p>
        </p:txBody>
      </p:sp>
      <p:sp>
        <p:nvSpPr>
          <p:cNvPr id="17" name="Rectangle 7"/>
          <p:cNvSpPr>
            <a:spLocks noGrp="1"/>
          </p:cNvSpPr>
          <p:nvPr>
            <p:ph type="body" sz="quarter" idx="19" hasCustomPrompt="1"/>
          </p:nvPr>
        </p:nvSpPr>
        <p:spPr>
          <a:xfrm>
            <a:off x="4800600" y="29718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pt-BR"/>
            </a:lvl1pPr>
            <a:lvl2pPr eaLnBrk="1" latinLnBrk="0" hangingPunct="1">
              <a:buFontTx/>
              <a:buChar char="•"/>
              <a:defRPr kumimoji="0" lang="pt-BR"/>
            </a:lvl2pPr>
            <a:lvl3pPr eaLnBrk="1" latinLnBrk="0" hangingPunct="1">
              <a:buFontTx/>
              <a:buChar char="•"/>
              <a:defRPr kumimoji="0" lang="pt-BR"/>
            </a:lvl3pPr>
            <a:lvl4pPr eaLnBrk="1" latinLnBrk="0" hangingPunct="1">
              <a:buFontTx/>
              <a:buChar char="•"/>
              <a:defRPr kumimoji="0" lang="pt-BR"/>
            </a:lvl4pPr>
            <a:lvl5pPr eaLnBrk="1" latinLnBrk="0" hangingPunct="1">
              <a:buFontTx/>
              <a:buChar char="•"/>
              <a:defRPr kumimoji="0" lang="pt-BR"/>
            </a:lvl5pPr>
            <a:extLst/>
          </a:lstStyle>
          <a:p>
            <a:pPr lvl="0"/>
            <a:r>
              <a:rPr kumimoji="0" lang="pt-BR"/>
              <a:t>Clique para adicionar a partida 3</a:t>
            </a:r>
          </a:p>
        </p:txBody>
      </p:sp>
      <p:sp>
        <p:nvSpPr>
          <p:cNvPr id="18" name="Rectangle 7"/>
          <p:cNvSpPr>
            <a:spLocks noGrp="1"/>
          </p:cNvSpPr>
          <p:nvPr>
            <p:ph type="body" sz="quarter" idx="20" hasCustomPrompt="1"/>
          </p:nvPr>
        </p:nvSpPr>
        <p:spPr>
          <a:xfrm>
            <a:off x="4800600" y="38862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pt-BR"/>
            </a:lvl1pPr>
            <a:lvl2pPr eaLnBrk="1" latinLnBrk="0" hangingPunct="1">
              <a:buFontTx/>
              <a:buChar char="•"/>
              <a:defRPr kumimoji="0" lang="pt-BR"/>
            </a:lvl2pPr>
            <a:lvl3pPr eaLnBrk="1" latinLnBrk="0" hangingPunct="1">
              <a:buFontTx/>
              <a:buChar char="•"/>
              <a:defRPr kumimoji="0" lang="pt-BR"/>
            </a:lvl3pPr>
            <a:lvl4pPr eaLnBrk="1" latinLnBrk="0" hangingPunct="1">
              <a:buFontTx/>
              <a:buChar char="•"/>
              <a:defRPr kumimoji="0" lang="pt-BR"/>
            </a:lvl4pPr>
            <a:lvl5pPr eaLnBrk="1" latinLnBrk="0" hangingPunct="1">
              <a:buFontTx/>
              <a:buChar char="•"/>
              <a:defRPr kumimoji="0" lang="pt-BR"/>
            </a:lvl5pPr>
            <a:extLst/>
          </a:lstStyle>
          <a:p>
            <a:pPr lvl="0"/>
            <a:r>
              <a:rPr kumimoji="0" lang="pt-BR"/>
              <a:t>Clique para adicionar a partida 1</a:t>
            </a:r>
          </a:p>
        </p:txBody>
      </p:sp>
      <p:sp>
        <p:nvSpPr>
          <p:cNvPr id="19" name="Rectangle 7"/>
          <p:cNvSpPr>
            <a:spLocks noGrp="1"/>
          </p:cNvSpPr>
          <p:nvPr>
            <p:ph type="body" sz="quarter" idx="21" hasCustomPrompt="1"/>
          </p:nvPr>
        </p:nvSpPr>
        <p:spPr>
          <a:xfrm>
            <a:off x="4800600" y="48006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pt-BR"/>
            </a:lvl1pPr>
            <a:lvl2pPr eaLnBrk="1" latinLnBrk="0" hangingPunct="1">
              <a:buFontTx/>
              <a:buChar char="•"/>
              <a:defRPr kumimoji="0" lang="pt-BR"/>
            </a:lvl2pPr>
            <a:lvl3pPr eaLnBrk="1" latinLnBrk="0" hangingPunct="1">
              <a:buFontTx/>
              <a:buChar char="•"/>
              <a:defRPr kumimoji="0" lang="pt-BR"/>
            </a:lvl3pPr>
            <a:lvl4pPr eaLnBrk="1" latinLnBrk="0" hangingPunct="1">
              <a:buFontTx/>
              <a:buChar char="•"/>
              <a:defRPr kumimoji="0" lang="pt-BR"/>
            </a:lvl4pPr>
            <a:lvl5pPr eaLnBrk="1" latinLnBrk="0" hangingPunct="1">
              <a:buFontTx/>
              <a:buChar char="•"/>
              <a:defRPr kumimoji="0" lang="pt-BR"/>
            </a:lvl5pPr>
            <a:extLst/>
          </a:lstStyle>
          <a:p>
            <a:pPr lvl="0"/>
            <a:r>
              <a:rPr kumimoji="0" lang="pt-BR"/>
              <a:t>Clique para adicionar a partida 2</a:t>
            </a:r>
          </a:p>
        </p:txBody>
      </p:sp>
      <p:sp>
        <p:nvSpPr>
          <p:cNvPr id="21" name="Rectangle 7"/>
          <p:cNvSpPr>
            <a:spLocks noGrp="1"/>
          </p:cNvSpPr>
          <p:nvPr>
            <p:ph type="body" sz="quarter" idx="22" hasCustomPrompt="1"/>
          </p:nvPr>
        </p:nvSpPr>
        <p:spPr>
          <a:xfrm>
            <a:off x="4800600" y="57150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pt-BR"/>
            </a:lvl1pPr>
            <a:lvl2pPr eaLnBrk="1" latinLnBrk="0" hangingPunct="1">
              <a:buFontTx/>
              <a:buChar char="•"/>
              <a:defRPr kumimoji="0" lang="pt-BR"/>
            </a:lvl2pPr>
            <a:lvl3pPr eaLnBrk="1" latinLnBrk="0" hangingPunct="1">
              <a:buFontTx/>
              <a:buChar char="•"/>
              <a:defRPr kumimoji="0" lang="pt-BR"/>
            </a:lvl3pPr>
            <a:lvl4pPr eaLnBrk="1" latinLnBrk="0" hangingPunct="1">
              <a:buFontTx/>
              <a:buChar char="•"/>
              <a:defRPr kumimoji="0" lang="pt-BR"/>
            </a:lvl4pPr>
            <a:lvl5pPr eaLnBrk="1" latinLnBrk="0" hangingPunct="1">
              <a:buFontTx/>
              <a:buChar char="•"/>
              <a:defRPr kumimoji="0" lang="pt-BR"/>
            </a:lvl5pPr>
            <a:extLst/>
          </a:lstStyle>
          <a:p>
            <a:pPr lvl="0"/>
            <a:r>
              <a:rPr kumimoji="0" lang="pt-BR"/>
              <a:t>Clique para adicionar a partida 4</a:t>
            </a:r>
          </a:p>
        </p:txBody>
      </p:sp>
      <p:sp>
        <p:nvSpPr>
          <p:cNvPr id="11" name="Rectangle 2"/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>
            <a:lvl1pPr algn="l" eaLnBrk="1" latinLnBrk="0" hangingPunct="1">
              <a:defRPr kumimoji="0" lang="pt-BR" i="1" baseline="0"/>
            </a:lvl1pPr>
            <a:extLst/>
          </a:lstStyle>
          <a:p>
            <a:r>
              <a:rPr kumimoji="0" lang="pt-BR"/>
              <a:t>Clique para digitar a pergunta</a:t>
            </a:r>
          </a:p>
        </p:txBody>
      </p:sp>
      <p:sp>
        <p:nvSpPr>
          <p:cNvPr id="7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pPr/>
              <a:t>‹nº›</a:t>
            </a:fld>
            <a:endParaRPr kumimoji="0"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8F67D422-08A8-451B-9A67-21962FC4B660}" type="datetimeFigureOut">
              <a:rPr kumimoji="0" lang="pt-BR" sz="1100"/>
              <a:pPr algn="r"/>
              <a:t>11/02/2025</a:t>
            </a:fld>
            <a:endParaRPr kumimoji="0" lang="pt-BR"/>
          </a:p>
        </p:txBody>
      </p:sp>
      <p:sp>
        <p:nvSpPr>
          <p:cNvPr id="26" name="Rectangl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extLst/>
          </a:lstStyle>
          <a:p>
            <a:endParaRPr kumimoji="0" lang="pt-BR"/>
          </a:p>
        </p:txBody>
      </p:sp>
      <p:sp>
        <p:nvSpPr>
          <p:cNvPr id="12" name="Rectangl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kumimoji="0" lang="pt-BR" sz="1200"/>
              <a:pPr/>
              <a:t>‹nº›</a:t>
            </a:fld>
            <a:endParaRPr kumimoji="0" lang="pt-BR"/>
          </a:p>
        </p:txBody>
      </p:sp>
      <p:sp>
        <p:nvSpPr>
          <p:cNvPr id="27" name="Rectangle 6"/>
          <p:cNvSpPr>
            <a:spLocks noGrp="1"/>
          </p:cNvSpPr>
          <p:nvPr>
            <p:ph type="title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>
            <a:normAutofit/>
          </a:bodyPr>
          <a:lstStyle>
            <a:lvl1pPr eaLnBrk="1" latinLnBrk="0" hangingPunct="1">
              <a:defRPr kumimoji="0" lang="pt-BR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Trebuchet MS"/>
                <a:ea typeface="+mj-ea"/>
                <a:cs typeface="+mj-cs"/>
              </a:defRPr>
            </a:lvl1pPr>
            <a:extLst/>
          </a:lstStyle>
          <a:p>
            <a:r>
              <a:rPr kumimoji="0" lang="pt-BR"/>
              <a:t>Adicionar título de seção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ergunta e Resposta Simp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pt-BR"/>
            </a:lvl1pPr>
            <a:extLst/>
          </a:lstStyle>
          <a:p>
            <a:fld id="{1BEBB2CB-903D-46EF-8227-E770ED8FF514}" type="datetimeFigureOut">
              <a:pPr/>
              <a:t>6/30/2006</a:t>
            </a:fld>
            <a:endParaRPr kumimoji="0" lang="pt-BR"/>
          </a:p>
        </p:txBody>
      </p:sp>
      <p:sp>
        <p:nvSpPr>
          <p:cNvPr id="22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pt-BR"/>
          </a:p>
        </p:txBody>
      </p:sp>
      <p:sp>
        <p:nvSpPr>
          <p:cNvPr id="31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pPr/>
              <a:t>‹nº›</a:t>
            </a:fld>
            <a:endParaRPr kumimoji="0" lang="pt-BR"/>
          </a:p>
        </p:txBody>
      </p:sp>
      <p:sp>
        <p:nvSpPr>
          <p:cNvPr id="4" name="Rectangle 8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pt-BR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pt-BR"/>
              <a:t>Clique para adicionar uma pergunta</a:t>
            </a:r>
          </a:p>
        </p:txBody>
      </p:sp>
      <p:sp>
        <p:nvSpPr>
          <p:cNvPr id="13" name="Rectangle 13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/>
          <a:lstStyle>
            <a:lvl1pPr algn="ctr" eaLnBrk="1" latinLnBrk="0" hangingPunct="1">
              <a:buFontTx/>
              <a:buNone/>
              <a:defRPr kumimoji="0" lang="pt-BR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pPr lvl="0"/>
            <a:r>
              <a:rPr kumimoji="0" lang="pt-BR"/>
              <a:t>Clique para adicionar uma 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 build="p">
        <p:tmplLst>
          <p:tmpl lvl="1">
            <p:tnLst>
              <p:par>
                <p:cTn presetID="45" presetClass="entr" presetSubtype="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ergunta e Resposta Detalha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pt-BR"/>
            </a:lvl1pPr>
            <a:extLst/>
          </a:lstStyle>
          <a:p>
            <a:fld id="{1BEBB2CB-903D-46EF-8227-E770ED8FF514}" type="datetimeFigureOut">
              <a:pPr/>
              <a:t>6/30/2006</a:t>
            </a:fld>
            <a:endParaRPr kumimoji="0" lang="pt-BR"/>
          </a:p>
        </p:txBody>
      </p:sp>
      <p:sp>
        <p:nvSpPr>
          <p:cNvPr id="28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pt-BR"/>
          </a:p>
        </p:txBody>
      </p:sp>
      <p:sp>
        <p:nvSpPr>
          <p:cNvPr id="10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pPr/>
              <a:t>‹nº›</a:t>
            </a:fld>
            <a:endParaRPr kumimoji="0" lang="pt-BR"/>
          </a:p>
        </p:txBody>
      </p:sp>
      <p:sp>
        <p:nvSpPr>
          <p:cNvPr id="31" name="Rectangle 8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pt-BR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pt-BR"/>
              <a:t>Clique para adicionar uma pergunta</a:t>
            </a:r>
          </a:p>
        </p:txBody>
      </p:sp>
      <p:sp>
        <p:nvSpPr>
          <p:cNvPr id="25" name="Rectangle 13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/>
          <a:lstStyle>
            <a:lvl1pPr algn="ctr" eaLnBrk="1" latinLnBrk="0" hangingPunct="1">
              <a:buFontTx/>
              <a:buNone/>
              <a:defRPr kumimoji="0" lang="pt-BR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pPr lvl="0"/>
            <a:r>
              <a:rPr kumimoji="0" lang="pt-BR"/>
              <a:t>Clique para adicionar uma resposta</a:t>
            </a:r>
          </a:p>
        </p:txBody>
      </p:sp>
      <p:sp>
        <p:nvSpPr>
          <p:cNvPr id="22" name="Rectangle 9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0" y="3124200"/>
            <a:ext cx="5105400" cy="1981200"/>
          </a:xfrm>
        </p:spPr>
        <p:txBody>
          <a:bodyPr vert="horz"/>
          <a:lstStyle>
            <a:lvl1pPr algn="ctr" eaLnBrk="1" latinLnBrk="0" hangingPunct="1">
              <a:buFontTx/>
              <a:buNone/>
              <a:defRPr kumimoji="0" lang="pt-BR" i="1" baseline="0"/>
            </a:lvl1pPr>
            <a:extLst/>
          </a:lstStyle>
          <a:p>
            <a:pPr lvl="0"/>
            <a:r>
              <a:rPr kumimoji="0" lang="pt-BR"/>
              <a:t>Clique para adicionar detalhes à 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25" grpId="0" build="p">
        <p:tmplLst>
          <p:tmpl lvl="1">
            <p:tnLst>
              <p:par>
                <p:cTn presetID="45" presetClass="entr" presetSubtype="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5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5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5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ergunta Verdadeiro ou Falso (Resposta: verdadeir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pt-BR"/>
            </a:lvl1pPr>
            <a:extLst/>
          </a:lstStyle>
          <a:p>
            <a:fld id="{1BEBB2CB-903D-46EF-8227-E770ED8FF514}" type="datetimeFigureOut">
              <a:pPr/>
              <a:t>6/30/2006</a:t>
            </a:fld>
            <a:endParaRPr kumimoji="0" lang="pt-BR"/>
          </a:p>
        </p:txBody>
      </p:sp>
      <p:sp>
        <p:nvSpPr>
          <p:cNvPr id="11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pt-BR"/>
          </a:p>
        </p:txBody>
      </p:sp>
      <p:sp>
        <p:nvSpPr>
          <p:cNvPr id="10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pPr/>
              <a:t>‹nº›</a:t>
            </a:fld>
            <a:endParaRPr kumimoji="0" lang="pt-BR"/>
          </a:p>
        </p:txBody>
      </p:sp>
      <p:sp>
        <p:nvSpPr>
          <p:cNvPr id="27" name="Question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pt-BR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pt-BR"/>
              <a:t>Clique para adicionar uma pergunta</a:t>
            </a:r>
          </a:p>
        </p:txBody>
      </p:sp>
      <p:sp>
        <p:nvSpPr>
          <p:cNvPr id="8" name="Answer Base"/>
          <p:cNvSpPr txBox="1"/>
          <p:nvPr userDrawn="1"/>
        </p:nvSpPr>
        <p:spPr>
          <a:xfrm>
            <a:off x="182880" y="1676400"/>
            <a:ext cx="8321040" cy="1828800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extLst/>
          </a:lstStyle>
          <a:p>
            <a:pPr marL="0" indent="0" algn="ctr" latinLnBrk="0">
              <a:spcBef>
                <a:spcPct val="20000"/>
              </a:spcBef>
              <a:buNone/>
            </a:pPr>
            <a:r>
              <a:rPr kumimoji="0" lang="pt-BR" sz="7200">
                <a:solidFill>
                  <a:schemeClr val="tx1">
                    <a:alpha val="40000"/>
                  </a:schemeClr>
                </a:solidFill>
              </a:rPr>
              <a:t>VERDADEIRO</a:t>
            </a:r>
            <a:r>
              <a:rPr kumimoji="0" lang="pt-BR" sz="7200" baseline="0">
                <a:solidFill>
                  <a:schemeClr val="tx1">
                    <a:alpha val="40000"/>
                  </a:schemeClr>
                </a:solidFill>
              </a:rPr>
              <a:t> </a:t>
            </a:r>
            <a:r>
              <a:rPr kumimoji="0" lang="pt-BR" sz="7200">
                <a:solidFill>
                  <a:schemeClr val="tx1">
                    <a:alpha val="40000"/>
                  </a:schemeClr>
                </a:solidFill>
              </a:rPr>
              <a:t>ou FALSO?</a:t>
            </a:r>
          </a:p>
        </p:txBody>
      </p:sp>
      <p:sp>
        <p:nvSpPr>
          <p:cNvPr id="7" name="Answer"/>
          <p:cNvSpPr/>
          <p:nvPr userDrawn="1"/>
        </p:nvSpPr>
        <p:spPr>
          <a:xfrm>
            <a:off x="182880" y="1676400"/>
            <a:ext cx="8321040" cy="1200329"/>
          </a:xfrm>
          <a:prstGeom prst="rect">
            <a:avLst/>
          </a:prstGeom>
        </p:spPr>
        <p:txBody>
          <a:bodyPr wrap="square">
            <a:spAutoFit/>
          </a:bodyPr>
          <a:lstStyle>
            <a:extLst/>
          </a:lstStyle>
          <a:p>
            <a:pPr indent="0" algn="ctr" latinLnBrk="0">
              <a:spcBef>
                <a:spcPct val="20000"/>
              </a:spcBef>
              <a:buNone/>
            </a:pPr>
            <a:r>
              <a:rPr kumimoji="0" lang="pt-BR" sz="720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ea typeface="+mn-ea"/>
                <a:cs typeface="+mn-cs"/>
              </a:rPr>
              <a:t>VERDADEIRO </a:t>
            </a:r>
            <a:r>
              <a:rPr kumimoji="0" lang="pt-BR" sz="720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ou FALSO?</a:t>
            </a:r>
            <a:endParaRPr kumimoji="0"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ergunta Verdadeiro ou Falso (Resposta: fals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pt-BR"/>
            </a:lvl1pPr>
            <a:extLst/>
          </a:lstStyle>
          <a:p>
            <a:fld id="{1BEBB2CB-903D-46EF-8227-E770ED8FF514}" type="datetimeFigureOut">
              <a:pPr/>
              <a:t>6/30/2006</a:t>
            </a:fld>
            <a:endParaRPr kumimoji="0" lang="pt-BR"/>
          </a:p>
        </p:txBody>
      </p:sp>
      <p:sp>
        <p:nvSpPr>
          <p:cNvPr id="2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pt-BR"/>
          </a:p>
        </p:txBody>
      </p:sp>
      <p:sp>
        <p:nvSpPr>
          <p:cNvPr id="28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pPr/>
              <a:t>‹nº›</a:t>
            </a:fld>
            <a:endParaRPr kumimoji="0" lang="pt-BR"/>
          </a:p>
        </p:txBody>
      </p:sp>
      <p:sp>
        <p:nvSpPr>
          <p:cNvPr id="6" name="Question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pt-BR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pt-BR"/>
              <a:t>Clique para adicionar uma pergunta</a:t>
            </a:r>
          </a:p>
        </p:txBody>
      </p:sp>
      <p:sp>
        <p:nvSpPr>
          <p:cNvPr id="29" name="Answer Base"/>
          <p:cNvSpPr txBox="1"/>
          <p:nvPr userDrawn="1"/>
        </p:nvSpPr>
        <p:spPr>
          <a:xfrm>
            <a:off x="228600" y="1600200"/>
            <a:ext cx="8229600" cy="1293926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extLst/>
          </a:lstStyle>
          <a:p>
            <a:pPr marL="0" indent="0" algn="ctr" latinLnBrk="0">
              <a:spcBef>
                <a:spcPct val="20000"/>
              </a:spcBef>
              <a:buNone/>
            </a:pPr>
            <a:r>
              <a:rPr kumimoji="0" lang="pt-BR" sz="7200">
                <a:solidFill>
                  <a:schemeClr val="tx1">
                    <a:alpha val="40000"/>
                  </a:schemeClr>
                </a:solidFill>
              </a:rPr>
              <a:t>VERDADEIRO</a:t>
            </a:r>
            <a:r>
              <a:rPr kumimoji="0" lang="pt-BR" sz="7200" baseline="0">
                <a:solidFill>
                  <a:schemeClr val="tx1">
                    <a:alpha val="40000"/>
                  </a:schemeClr>
                </a:solidFill>
              </a:rPr>
              <a:t> </a:t>
            </a:r>
            <a:r>
              <a:rPr kumimoji="0" lang="pt-BR" sz="7200">
                <a:solidFill>
                  <a:schemeClr val="tx1">
                    <a:alpha val="40000"/>
                  </a:schemeClr>
                </a:solidFill>
              </a:rPr>
              <a:t>ou FALSO?</a:t>
            </a:r>
          </a:p>
        </p:txBody>
      </p:sp>
      <p:sp>
        <p:nvSpPr>
          <p:cNvPr id="7" name="Answer"/>
          <p:cNvSpPr/>
          <p:nvPr userDrawn="1"/>
        </p:nvSpPr>
        <p:spPr>
          <a:xfrm>
            <a:off x="228600" y="1600200"/>
            <a:ext cx="8229600" cy="1200329"/>
          </a:xfrm>
          <a:prstGeom prst="rect">
            <a:avLst/>
          </a:prstGeom>
        </p:spPr>
        <p:txBody>
          <a:bodyPr wrap="square">
            <a:spAutoFit/>
          </a:bodyPr>
          <a:lstStyle>
            <a:extLst/>
          </a:lstStyle>
          <a:p>
            <a:pPr algn="ctr"/>
            <a:r>
              <a:rPr kumimoji="0" lang="pt-BR" sz="720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VERDADEIRO ou </a:t>
            </a:r>
            <a:r>
              <a:rPr kumimoji="0" lang="pt-BR" sz="720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ea typeface="+mn-ea"/>
                <a:cs typeface="+mn-cs"/>
              </a:rPr>
              <a:t>FALSO</a:t>
            </a:r>
            <a:r>
              <a:rPr kumimoji="0" lang="pt-BR" sz="720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?</a:t>
            </a:r>
            <a:endParaRPr kumimoji="0"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7" grpId="0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últipla Escolh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>
            <a:spLocks noGrp="1"/>
          </p:cNvSpPr>
          <p:nvPr>
            <p:ph type="title" hasCustomPrompt="1"/>
          </p:nvPr>
        </p:nvSpPr>
        <p:spPr>
          <a:xfrm>
            <a:off x="685800" y="228600"/>
            <a:ext cx="7696200" cy="1371600"/>
          </a:xfrm>
        </p:spPr>
        <p:txBody>
          <a:bodyPr vert="horz"/>
          <a:lstStyle>
            <a:lvl1pPr algn="l" eaLnBrk="1" latinLnBrk="0" hangingPunct="1">
              <a:defRPr kumimoji="0" lang="pt-BR" i="1" baseline="0"/>
            </a:lvl1pPr>
            <a:extLst/>
          </a:lstStyle>
          <a:p>
            <a:r>
              <a:rPr kumimoji="0" lang="pt-BR"/>
              <a:t>Clique para adicionar uma pergunta</a:t>
            </a:r>
          </a:p>
        </p:txBody>
      </p:sp>
      <p:sp>
        <p:nvSpPr>
          <p:cNvPr id="31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pt-BR"/>
            </a:lvl1pPr>
            <a:extLst/>
          </a:lstStyle>
          <a:p>
            <a:fld id="{1BEBB2CB-903D-46EF-8227-E770ED8FF514}" type="datetimeFigureOut">
              <a:pPr/>
              <a:t>6/30/2006</a:t>
            </a:fld>
            <a:endParaRPr kumimoji="0" lang="pt-BR"/>
          </a:p>
        </p:txBody>
      </p:sp>
      <p:sp>
        <p:nvSpPr>
          <p:cNvPr id="26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pt-BR"/>
          </a:p>
        </p:txBody>
      </p:sp>
      <p:sp>
        <p:nvSpPr>
          <p:cNvPr id="9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pPr/>
              <a:t>‹nº›</a:t>
            </a:fld>
            <a:endParaRPr kumimoji="0" lang="pt-BR"/>
          </a:p>
        </p:txBody>
      </p:sp>
      <p:sp>
        <p:nvSpPr>
          <p:cNvPr id="10" name="Rectangle 10"/>
          <p:cNvSpPr txBox="1"/>
          <p:nvPr userDrawn="1"/>
        </p:nvSpPr>
        <p:spPr>
          <a:xfrm>
            <a:off x="457200" y="20574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kumimoji="0" lang="pt-BR" sz="2000" b="1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A.</a:t>
            </a:r>
          </a:p>
        </p:txBody>
      </p:sp>
      <p:sp>
        <p:nvSpPr>
          <p:cNvPr id="15" name="Rectangle 13"/>
          <p:cNvSpPr>
            <a:spLocks noGrp="1"/>
          </p:cNvSpPr>
          <p:nvPr>
            <p:ph type="body" sz="quarter" idx="17" hasCustomPrompt="1"/>
          </p:nvPr>
        </p:nvSpPr>
        <p:spPr>
          <a:xfrm>
            <a:off x="1143000" y="4800600"/>
            <a:ext cx="7086600" cy="457200"/>
          </a:xfrm>
        </p:spPr>
        <p:txBody>
          <a:bodyPr rtlCol="0" anchor="ctr"/>
          <a:lstStyle>
            <a:lvl1pPr marL="0" indent="0" eaLnBrk="1" latinLnBrk="0" hangingPunct="1">
              <a:buFontTx/>
              <a:buNone/>
              <a:defRPr kumimoji="0" lang="pt-BR" i="0" baseline="0"/>
            </a:lvl1pPr>
            <a:extLst/>
          </a:lstStyle>
          <a:p>
            <a:pPr lvl="0"/>
            <a:r>
              <a:rPr kumimoji="0" lang="pt-BR"/>
              <a:t>Clique para adicionar uma resposta incorreta</a:t>
            </a:r>
          </a:p>
        </p:txBody>
      </p:sp>
      <p:sp>
        <p:nvSpPr>
          <p:cNvPr id="16" name="Rectangle 13"/>
          <p:cNvSpPr>
            <a:spLocks noGrp="1"/>
          </p:cNvSpPr>
          <p:nvPr>
            <p:ph type="body" sz="quarter" idx="18" hasCustomPrompt="1"/>
          </p:nvPr>
        </p:nvSpPr>
        <p:spPr>
          <a:xfrm>
            <a:off x="1143000" y="4114800"/>
            <a:ext cx="7086600" cy="457200"/>
          </a:xfrm>
        </p:spPr>
        <p:txBody>
          <a:bodyPr rtlCol="0" anchor="ctr"/>
          <a:lstStyle>
            <a:lvl1pPr marL="0" indent="0" eaLnBrk="1" latinLnBrk="0" hangingPunct="1">
              <a:buFontTx/>
              <a:buNone/>
              <a:defRPr kumimoji="0" lang="pt-BR" i="0" baseline="0"/>
            </a:lvl1pPr>
            <a:extLst/>
          </a:lstStyle>
          <a:p>
            <a:pPr lvl="0"/>
            <a:r>
              <a:rPr kumimoji="0" lang="pt-BR"/>
              <a:t>Clique para adicionar uma resposta incorreta</a:t>
            </a:r>
          </a:p>
        </p:txBody>
      </p:sp>
      <p:sp>
        <p:nvSpPr>
          <p:cNvPr id="17" name="Rectangle 13"/>
          <p:cNvSpPr>
            <a:spLocks noGrp="1"/>
          </p:cNvSpPr>
          <p:nvPr>
            <p:ph type="body" sz="quarter" idx="19" hasCustomPrompt="1"/>
          </p:nvPr>
        </p:nvSpPr>
        <p:spPr>
          <a:xfrm>
            <a:off x="1143000" y="3429000"/>
            <a:ext cx="7086600" cy="457200"/>
          </a:xfrm>
        </p:spPr>
        <p:txBody>
          <a:bodyPr rtlCol="0" anchor="ctr"/>
          <a:lstStyle>
            <a:lvl1pPr marL="0" indent="0" eaLnBrk="1" latinLnBrk="0" hangingPunct="1">
              <a:buFontTx/>
              <a:buNone/>
              <a:defRPr kumimoji="0" lang="pt-BR" i="0" baseline="0"/>
            </a:lvl1pPr>
            <a:extLst/>
          </a:lstStyle>
          <a:p>
            <a:pPr lvl="0"/>
            <a:r>
              <a:rPr kumimoji="0" lang="pt-BR"/>
              <a:t>Clique para adicionar uma resposta incorreta</a:t>
            </a:r>
          </a:p>
        </p:txBody>
      </p:sp>
      <p:sp>
        <p:nvSpPr>
          <p:cNvPr id="18" name="Rectangle 13"/>
          <p:cNvSpPr>
            <a:spLocks noGrp="1"/>
          </p:cNvSpPr>
          <p:nvPr>
            <p:ph type="body" sz="quarter" idx="20" hasCustomPrompt="1"/>
          </p:nvPr>
        </p:nvSpPr>
        <p:spPr>
          <a:xfrm>
            <a:off x="1143000" y="2743200"/>
            <a:ext cx="7086600" cy="457200"/>
          </a:xfrm>
        </p:spPr>
        <p:txBody>
          <a:bodyPr rtlCol="0" anchor="ctr"/>
          <a:lstStyle>
            <a:lvl1pPr marL="0" indent="0" eaLnBrk="1" latinLnBrk="0" hangingPunct="1">
              <a:buFontTx/>
              <a:buNone/>
              <a:defRPr kumimoji="0" lang="pt-BR" i="0" baseline="0"/>
            </a:lvl1pPr>
            <a:extLst/>
          </a:lstStyle>
          <a:p>
            <a:pPr lvl="0"/>
            <a:r>
              <a:rPr kumimoji="0" lang="pt-BR"/>
              <a:t>Clique para adicionar uma resposta incorreta</a:t>
            </a:r>
          </a:p>
        </p:txBody>
      </p:sp>
      <p:sp>
        <p:nvSpPr>
          <p:cNvPr id="19" name="Rectangle 13"/>
          <p:cNvSpPr>
            <a:spLocks noGrp="1"/>
          </p:cNvSpPr>
          <p:nvPr>
            <p:ph type="body" sz="quarter" idx="21" hasCustomPrompt="1"/>
          </p:nvPr>
        </p:nvSpPr>
        <p:spPr>
          <a:xfrm>
            <a:off x="1143000" y="2057400"/>
            <a:ext cx="7086600" cy="457200"/>
          </a:xfrm>
        </p:spPr>
        <p:txBody>
          <a:bodyPr rtlCol="0" anchor="ctr"/>
          <a:lstStyle>
            <a:lvl1pPr marL="0" indent="0" eaLnBrk="1" latinLnBrk="0" hangingPunct="1">
              <a:buFontTx/>
              <a:buNone/>
              <a:defRPr kumimoji="0" lang="pt-BR" i="0" baseline="0"/>
            </a:lvl1pPr>
            <a:extLst/>
          </a:lstStyle>
          <a:p>
            <a:pPr lvl="0"/>
            <a:r>
              <a:rPr kumimoji="0" lang="pt-BR"/>
              <a:t>Clique para adicionar uma resposta correta (depois, reorganize as opções)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457200" y="2707957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kumimoji="0" lang="pt-BR" sz="2000" b="1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B.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457200" y="34290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kumimoji="0" lang="pt-BR" sz="2000" b="1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C.</a:t>
            </a:r>
          </a:p>
        </p:txBody>
      </p:sp>
      <p:sp>
        <p:nvSpPr>
          <p:cNvPr id="20" name="TextBox 19"/>
          <p:cNvSpPr txBox="1"/>
          <p:nvPr userDrawn="1"/>
        </p:nvSpPr>
        <p:spPr>
          <a:xfrm>
            <a:off x="457200" y="41148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kumimoji="0" lang="pt-BR" sz="2000" b="1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D.</a:t>
            </a:r>
          </a:p>
        </p:txBody>
      </p:sp>
      <p:sp>
        <p:nvSpPr>
          <p:cNvPr id="21" name="TextBox 20"/>
          <p:cNvSpPr txBox="1"/>
          <p:nvPr userDrawn="1"/>
        </p:nvSpPr>
        <p:spPr>
          <a:xfrm>
            <a:off x="457200" y="48006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kumimoji="0" lang="pt-BR" sz="2000" b="1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>
        <p:tmplLst>
          <p:tmpl lvl="1">
            <p:tnLst>
              <p:par>
                <p:cTn presetID="10" presetClass="exit" presetSubtype="0" fill="hold" nodeType="after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5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  <p:bldP spid="16" grpId="0" build="p">
        <p:tmplLst>
          <p:tmpl lvl="1">
            <p:tnLst>
              <p:par>
                <p:cTn presetID="10" presetClass="exit" presetSubtype="0" fill="hold" nodeType="after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6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  <p:bldP spid="17" grpId="0" build="p">
        <p:tmplLst>
          <p:tmpl lvl="1">
            <p:tnLst>
              <p:par>
                <p:cTn presetID="10" presetClass="exit" presetSubtype="0" fill="hold" nodeType="after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7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10" presetClass="exit" presetSubtype="0" fill="hold" nodeType="click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8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tem Corresponden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pt-BR"/>
          </a:p>
        </p:txBody>
      </p:sp>
      <p:sp>
        <p:nvSpPr>
          <p:cNvPr id="16" name="Rectangle 7"/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20574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pt-BR"/>
            </a:lvl1pPr>
            <a:lvl2pPr eaLnBrk="1" latinLnBrk="0" hangingPunct="1">
              <a:buFontTx/>
              <a:buChar char="•"/>
              <a:defRPr kumimoji="0" lang="pt-BR"/>
            </a:lvl2pPr>
            <a:lvl3pPr eaLnBrk="1" latinLnBrk="0" hangingPunct="1">
              <a:buFontTx/>
              <a:buChar char="•"/>
              <a:defRPr kumimoji="0" lang="pt-BR"/>
            </a:lvl3pPr>
            <a:lvl4pPr eaLnBrk="1" latinLnBrk="0" hangingPunct="1">
              <a:buFontTx/>
              <a:buChar char="•"/>
              <a:defRPr kumimoji="0" lang="pt-BR"/>
            </a:lvl4pPr>
            <a:lvl5pPr eaLnBrk="1" latinLnBrk="0" hangingPunct="1">
              <a:buFontTx/>
              <a:buChar char="•"/>
              <a:defRPr kumimoji="0" lang="pt-BR"/>
            </a:lvl5pPr>
            <a:extLst/>
          </a:lstStyle>
          <a:p>
            <a:pPr lvl="0"/>
            <a:r>
              <a:rPr kumimoji="0" lang="pt-BR"/>
              <a:t>Clique para adicionar o item 1</a:t>
            </a:r>
          </a:p>
        </p:txBody>
      </p:sp>
      <p:sp>
        <p:nvSpPr>
          <p:cNvPr id="12" name="Rectangle 7"/>
          <p:cNvSpPr>
            <a:spLocks noGrp="1"/>
          </p:cNvSpPr>
          <p:nvPr>
            <p:ph type="body" sz="quarter" idx="14" hasCustomPrompt="1"/>
          </p:nvPr>
        </p:nvSpPr>
        <p:spPr>
          <a:xfrm>
            <a:off x="914400" y="29718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pt-BR"/>
            </a:lvl1pPr>
            <a:lvl2pPr eaLnBrk="1" latinLnBrk="0" hangingPunct="1">
              <a:buFontTx/>
              <a:buChar char="•"/>
              <a:defRPr kumimoji="0" lang="pt-BR"/>
            </a:lvl2pPr>
            <a:lvl3pPr eaLnBrk="1" latinLnBrk="0" hangingPunct="1">
              <a:buFontTx/>
              <a:buChar char="•"/>
              <a:defRPr kumimoji="0" lang="pt-BR"/>
            </a:lvl3pPr>
            <a:lvl4pPr eaLnBrk="1" latinLnBrk="0" hangingPunct="1">
              <a:buFontTx/>
              <a:buChar char="•"/>
              <a:defRPr kumimoji="0" lang="pt-BR"/>
            </a:lvl4pPr>
            <a:lvl5pPr eaLnBrk="1" latinLnBrk="0" hangingPunct="1">
              <a:buFontTx/>
              <a:buChar char="•"/>
              <a:defRPr kumimoji="0" lang="pt-BR"/>
            </a:lvl5pPr>
            <a:extLst/>
          </a:lstStyle>
          <a:p>
            <a:pPr lvl="0"/>
            <a:r>
              <a:rPr kumimoji="0" lang="pt-BR"/>
              <a:t>Clique para adicionar o item 2</a:t>
            </a:r>
          </a:p>
        </p:txBody>
      </p:sp>
      <p:sp>
        <p:nvSpPr>
          <p:cNvPr id="13" name="Rectangle 7"/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38862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pt-BR"/>
            </a:lvl1pPr>
            <a:lvl2pPr eaLnBrk="1" latinLnBrk="0" hangingPunct="1">
              <a:buFontTx/>
              <a:buChar char="•"/>
              <a:defRPr kumimoji="0" lang="pt-BR"/>
            </a:lvl2pPr>
            <a:lvl3pPr eaLnBrk="1" latinLnBrk="0" hangingPunct="1">
              <a:buFontTx/>
              <a:buChar char="•"/>
              <a:defRPr kumimoji="0" lang="pt-BR"/>
            </a:lvl3pPr>
            <a:lvl4pPr eaLnBrk="1" latinLnBrk="0" hangingPunct="1">
              <a:buFontTx/>
              <a:buChar char="•"/>
              <a:defRPr kumimoji="0" lang="pt-BR"/>
            </a:lvl4pPr>
            <a:lvl5pPr eaLnBrk="1" latinLnBrk="0" hangingPunct="1">
              <a:buFontTx/>
              <a:buChar char="•"/>
              <a:defRPr kumimoji="0" lang="pt-BR"/>
            </a:lvl5pPr>
            <a:extLst/>
          </a:lstStyle>
          <a:p>
            <a:pPr lvl="0"/>
            <a:r>
              <a:rPr kumimoji="0" lang="pt-BR"/>
              <a:t>Clique para adicionar o item 3</a:t>
            </a:r>
          </a:p>
        </p:txBody>
      </p:sp>
      <p:sp>
        <p:nvSpPr>
          <p:cNvPr id="14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914400" y="48006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pt-BR"/>
            </a:lvl1pPr>
            <a:lvl2pPr eaLnBrk="1" latinLnBrk="0" hangingPunct="1">
              <a:buFontTx/>
              <a:buChar char="•"/>
              <a:defRPr kumimoji="0" lang="pt-BR"/>
            </a:lvl2pPr>
            <a:lvl3pPr eaLnBrk="1" latinLnBrk="0" hangingPunct="1">
              <a:buFontTx/>
              <a:buChar char="•"/>
              <a:defRPr kumimoji="0" lang="pt-BR"/>
            </a:lvl3pPr>
            <a:lvl4pPr eaLnBrk="1" latinLnBrk="0" hangingPunct="1">
              <a:buFontTx/>
              <a:buChar char="•"/>
              <a:defRPr kumimoji="0" lang="pt-BR"/>
            </a:lvl4pPr>
            <a:lvl5pPr eaLnBrk="1" latinLnBrk="0" hangingPunct="1">
              <a:buFontTx/>
              <a:buChar char="•"/>
              <a:defRPr kumimoji="0" lang="pt-BR"/>
            </a:lvl5pPr>
            <a:extLst/>
          </a:lstStyle>
          <a:p>
            <a:pPr lvl="0"/>
            <a:r>
              <a:rPr kumimoji="0" lang="pt-BR"/>
              <a:t>Clique para adicionar o item 4</a:t>
            </a:r>
          </a:p>
        </p:txBody>
      </p:sp>
      <p:sp>
        <p:nvSpPr>
          <p:cNvPr id="10" name="Rectangle 7"/>
          <p:cNvSpPr>
            <a:spLocks noGrp="1"/>
          </p:cNvSpPr>
          <p:nvPr>
            <p:ph type="body" sz="quarter" idx="17" hasCustomPrompt="1"/>
          </p:nvPr>
        </p:nvSpPr>
        <p:spPr>
          <a:xfrm>
            <a:off x="914400" y="57150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pt-BR"/>
            </a:lvl1pPr>
            <a:lvl2pPr eaLnBrk="1" latinLnBrk="0" hangingPunct="1">
              <a:buFontTx/>
              <a:buChar char="•"/>
              <a:defRPr kumimoji="0" lang="pt-BR"/>
            </a:lvl2pPr>
            <a:lvl3pPr eaLnBrk="1" latinLnBrk="0" hangingPunct="1">
              <a:buFontTx/>
              <a:buChar char="•"/>
              <a:defRPr kumimoji="0" lang="pt-BR"/>
            </a:lvl3pPr>
            <a:lvl4pPr eaLnBrk="1" latinLnBrk="0" hangingPunct="1">
              <a:buFontTx/>
              <a:buChar char="•"/>
              <a:defRPr kumimoji="0" lang="pt-BR"/>
            </a:lvl4pPr>
            <a:lvl5pPr eaLnBrk="1" latinLnBrk="0" hangingPunct="1">
              <a:buFontTx/>
              <a:buChar char="•"/>
              <a:defRPr kumimoji="0" lang="pt-BR"/>
            </a:lvl5pPr>
            <a:extLst/>
          </a:lstStyle>
          <a:p>
            <a:pPr lvl="0"/>
            <a:r>
              <a:rPr kumimoji="0" lang="pt-BR"/>
              <a:t>Clique para adicionar o item 5</a:t>
            </a:r>
          </a:p>
        </p:txBody>
      </p:sp>
      <p:sp>
        <p:nvSpPr>
          <p:cNvPr id="20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pt-BR"/>
            </a:lvl1pPr>
            <a:extLst/>
          </a:lstStyle>
          <a:p>
            <a:fld id="{1BEBB2CB-903D-46EF-8227-E770ED8FF514}" type="datetimeFigureOut">
              <a:pPr/>
              <a:t>6/30/2006</a:t>
            </a:fld>
            <a:endParaRPr kumimoji="0" lang="pt-BR"/>
          </a:p>
        </p:txBody>
      </p:sp>
      <p:sp>
        <p:nvSpPr>
          <p:cNvPr id="15" name="Rectangle 7"/>
          <p:cNvSpPr>
            <a:spLocks noGrp="1"/>
          </p:cNvSpPr>
          <p:nvPr>
            <p:ph type="body" sz="quarter" idx="18" hasCustomPrompt="1"/>
          </p:nvPr>
        </p:nvSpPr>
        <p:spPr>
          <a:xfrm>
            <a:off x="4800600" y="20574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pt-BR"/>
            </a:lvl1pPr>
            <a:lvl2pPr eaLnBrk="1" latinLnBrk="0" hangingPunct="1">
              <a:buFontTx/>
              <a:buChar char="•"/>
              <a:defRPr kumimoji="0" lang="pt-BR"/>
            </a:lvl2pPr>
            <a:lvl3pPr eaLnBrk="1" latinLnBrk="0" hangingPunct="1">
              <a:buFontTx/>
              <a:buChar char="•"/>
              <a:defRPr kumimoji="0" lang="pt-BR"/>
            </a:lvl3pPr>
            <a:lvl4pPr eaLnBrk="1" latinLnBrk="0" hangingPunct="1">
              <a:buFontTx/>
              <a:buChar char="•"/>
              <a:defRPr kumimoji="0" lang="pt-BR"/>
            </a:lvl4pPr>
            <a:lvl5pPr eaLnBrk="1" latinLnBrk="0" hangingPunct="1">
              <a:buFontTx/>
              <a:buChar char="•"/>
              <a:defRPr kumimoji="0" lang="pt-BR"/>
            </a:lvl5pPr>
            <a:extLst/>
          </a:lstStyle>
          <a:p>
            <a:pPr lvl="0"/>
            <a:r>
              <a:rPr kumimoji="0" lang="pt-BR"/>
              <a:t>Clique para adicionar a partida 5</a:t>
            </a:r>
          </a:p>
        </p:txBody>
      </p:sp>
      <p:sp>
        <p:nvSpPr>
          <p:cNvPr id="17" name="Rectangle 7"/>
          <p:cNvSpPr>
            <a:spLocks noGrp="1"/>
          </p:cNvSpPr>
          <p:nvPr>
            <p:ph type="body" sz="quarter" idx="19" hasCustomPrompt="1"/>
          </p:nvPr>
        </p:nvSpPr>
        <p:spPr>
          <a:xfrm>
            <a:off x="4800600" y="29718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pt-BR"/>
            </a:lvl1pPr>
            <a:lvl2pPr eaLnBrk="1" latinLnBrk="0" hangingPunct="1">
              <a:buFontTx/>
              <a:buChar char="•"/>
              <a:defRPr kumimoji="0" lang="pt-BR"/>
            </a:lvl2pPr>
            <a:lvl3pPr eaLnBrk="1" latinLnBrk="0" hangingPunct="1">
              <a:buFontTx/>
              <a:buChar char="•"/>
              <a:defRPr kumimoji="0" lang="pt-BR"/>
            </a:lvl3pPr>
            <a:lvl4pPr eaLnBrk="1" latinLnBrk="0" hangingPunct="1">
              <a:buFontTx/>
              <a:buChar char="•"/>
              <a:defRPr kumimoji="0" lang="pt-BR"/>
            </a:lvl4pPr>
            <a:lvl5pPr eaLnBrk="1" latinLnBrk="0" hangingPunct="1">
              <a:buFontTx/>
              <a:buChar char="•"/>
              <a:defRPr kumimoji="0" lang="pt-BR"/>
            </a:lvl5pPr>
            <a:extLst/>
          </a:lstStyle>
          <a:p>
            <a:pPr lvl="0"/>
            <a:r>
              <a:rPr kumimoji="0" lang="pt-BR"/>
              <a:t>Clique para adicionar a partida 3</a:t>
            </a:r>
          </a:p>
        </p:txBody>
      </p:sp>
      <p:sp>
        <p:nvSpPr>
          <p:cNvPr id="18" name="Rectangle 7"/>
          <p:cNvSpPr>
            <a:spLocks noGrp="1"/>
          </p:cNvSpPr>
          <p:nvPr>
            <p:ph type="body" sz="quarter" idx="20" hasCustomPrompt="1"/>
          </p:nvPr>
        </p:nvSpPr>
        <p:spPr>
          <a:xfrm>
            <a:off x="4800600" y="38862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pt-BR"/>
            </a:lvl1pPr>
            <a:lvl2pPr eaLnBrk="1" latinLnBrk="0" hangingPunct="1">
              <a:buFontTx/>
              <a:buChar char="•"/>
              <a:defRPr kumimoji="0" lang="pt-BR"/>
            </a:lvl2pPr>
            <a:lvl3pPr eaLnBrk="1" latinLnBrk="0" hangingPunct="1">
              <a:buFontTx/>
              <a:buChar char="•"/>
              <a:defRPr kumimoji="0" lang="pt-BR"/>
            </a:lvl3pPr>
            <a:lvl4pPr eaLnBrk="1" latinLnBrk="0" hangingPunct="1">
              <a:buFontTx/>
              <a:buChar char="•"/>
              <a:defRPr kumimoji="0" lang="pt-BR"/>
            </a:lvl4pPr>
            <a:lvl5pPr eaLnBrk="1" latinLnBrk="0" hangingPunct="1">
              <a:buFontTx/>
              <a:buChar char="•"/>
              <a:defRPr kumimoji="0" lang="pt-BR"/>
            </a:lvl5pPr>
            <a:extLst/>
          </a:lstStyle>
          <a:p>
            <a:pPr lvl="0"/>
            <a:r>
              <a:rPr kumimoji="0" lang="pt-BR"/>
              <a:t>Clique para adicionar a partida 1</a:t>
            </a:r>
          </a:p>
        </p:txBody>
      </p:sp>
      <p:sp>
        <p:nvSpPr>
          <p:cNvPr id="19" name="Rectangle 7"/>
          <p:cNvSpPr>
            <a:spLocks noGrp="1"/>
          </p:cNvSpPr>
          <p:nvPr>
            <p:ph type="body" sz="quarter" idx="21" hasCustomPrompt="1"/>
          </p:nvPr>
        </p:nvSpPr>
        <p:spPr>
          <a:xfrm>
            <a:off x="4800600" y="48006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pt-BR"/>
            </a:lvl1pPr>
            <a:lvl2pPr eaLnBrk="1" latinLnBrk="0" hangingPunct="1">
              <a:buFontTx/>
              <a:buChar char="•"/>
              <a:defRPr kumimoji="0" lang="pt-BR"/>
            </a:lvl2pPr>
            <a:lvl3pPr eaLnBrk="1" latinLnBrk="0" hangingPunct="1">
              <a:buFontTx/>
              <a:buChar char="•"/>
              <a:defRPr kumimoji="0" lang="pt-BR"/>
            </a:lvl3pPr>
            <a:lvl4pPr eaLnBrk="1" latinLnBrk="0" hangingPunct="1">
              <a:buFontTx/>
              <a:buChar char="•"/>
              <a:defRPr kumimoji="0" lang="pt-BR"/>
            </a:lvl4pPr>
            <a:lvl5pPr eaLnBrk="1" latinLnBrk="0" hangingPunct="1">
              <a:buFontTx/>
              <a:buChar char="•"/>
              <a:defRPr kumimoji="0" lang="pt-BR"/>
            </a:lvl5pPr>
            <a:extLst/>
          </a:lstStyle>
          <a:p>
            <a:pPr lvl="0"/>
            <a:r>
              <a:rPr kumimoji="0" lang="pt-BR"/>
              <a:t>Clique para adicionar a partida 2</a:t>
            </a:r>
          </a:p>
        </p:txBody>
      </p:sp>
      <p:sp>
        <p:nvSpPr>
          <p:cNvPr id="21" name="Rectangle 7"/>
          <p:cNvSpPr>
            <a:spLocks noGrp="1"/>
          </p:cNvSpPr>
          <p:nvPr>
            <p:ph type="body" sz="quarter" idx="22" hasCustomPrompt="1"/>
          </p:nvPr>
        </p:nvSpPr>
        <p:spPr>
          <a:xfrm>
            <a:off x="4800600" y="57150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pt-BR"/>
            </a:lvl1pPr>
            <a:lvl2pPr eaLnBrk="1" latinLnBrk="0" hangingPunct="1">
              <a:buFontTx/>
              <a:buChar char="•"/>
              <a:defRPr kumimoji="0" lang="pt-BR"/>
            </a:lvl2pPr>
            <a:lvl3pPr eaLnBrk="1" latinLnBrk="0" hangingPunct="1">
              <a:buFontTx/>
              <a:buChar char="•"/>
              <a:defRPr kumimoji="0" lang="pt-BR"/>
            </a:lvl3pPr>
            <a:lvl4pPr eaLnBrk="1" latinLnBrk="0" hangingPunct="1">
              <a:buFontTx/>
              <a:buChar char="•"/>
              <a:defRPr kumimoji="0" lang="pt-BR"/>
            </a:lvl4pPr>
            <a:lvl5pPr eaLnBrk="1" latinLnBrk="0" hangingPunct="1">
              <a:buFontTx/>
              <a:buChar char="•"/>
              <a:defRPr kumimoji="0" lang="pt-BR"/>
            </a:lvl5pPr>
            <a:extLst/>
          </a:lstStyle>
          <a:p>
            <a:pPr lvl="0"/>
            <a:r>
              <a:rPr kumimoji="0" lang="pt-BR"/>
              <a:t>Clique para adicionar a partida 4</a:t>
            </a:r>
          </a:p>
        </p:txBody>
      </p:sp>
      <p:sp>
        <p:nvSpPr>
          <p:cNvPr id="11" name="Rectangle 2"/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>
            <a:lvl1pPr algn="l" eaLnBrk="1" latinLnBrk="0" hangingPunct="1">
              <a:defRPr kumimoji="0" lang="pt-BR" i="1" baseline="0"/>
            </a:lvl1pPr>
            <a:extLst/>
          </a:lstStyle>
          <a:p>
            <a:r>
              <a:rPr kumimoji="0" lang="pt-BR"/>
              <a:t>Clique para digitar a pergunta</a:t>
            </a:r>
          </a:p>
        </p:txBody>
      </p:sp>
      <p:sp>
        <p:nvSpPr>
          <p:cNvPr id="7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pPr/>
              <a:t>‹nº›</a:t>
            </a:fld>
            <a:endParaRPr kumimoji="0" lang="pt-BR"/>
          </a:p>
        </p:txBody>
      </p:sp>
      <p:cxnSp>
        <p:nvCxnSpPr>
          <p:cNvPr id="23" name="Straight Connector 23"/>
          <p:cNvCxnSpPr>
            <a:stCxn id="16" idx="3"/>
            <a:endCxn id="18" idx="1"/>
          </p:cNvCxnSpPr>
          <p:nvPr/>
        </p:nvCxnSpPr>
        <p:spPr>
          <a:xfrm>
            <a:off x="3886200" y="2286000"/>
            <a:ext cx="914400" cy="18288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3"/>
            <a:endCxn id="19" idx="1"/>
          </p:cNvCxnSpPr>
          <p:nvPr/>
        </p:nvCxnSpPr>
        <p:spPr>
          <a:xfrm>
            <a:off x="3886200" y="3200400"/>
            <a:ext cx="914400" cy="18288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0" name="Straight Connector 23"/>
          <p:cNvCxnSpPr>
            <a:stCxn id="13" idx="3"/>
            <a:endCxn id="17" idx="1"/>
          </p:cNvCxnSpPr>
          <p:nvPr/>
        </p:nvCxnSpPr>
        <p:spPr>
          <a:xfrm flipV="1">
            <a:off x="3886200" y="3200400"/>
            <a:ext cx="914400" cy="9144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4" name="Straight Connector 23"/>
          <p:cNvCxnSpPr>
            <a:stCxn id="14" idx="3"/>
            <a:endCxn id="21" idx="1"/>
          </p:cNvCxnSpPr>
          <p:nvPr/>
        </p:nvCxnSpPr>
        <p:spPr>
          <a:xfrm>
            <a:off x="3886200" y="5029200"/>
            <a:ext cx="914400" cy="9144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9" name="Straight Connector 23"/>
          <p:cNvCxnSpPr>
            <a:stCxn id="10" idx="3"/>
            <a:endCxn id="15" idx="1"/>
          </p:cNvCxnSpPr>
          <p:nvPr/>
        </p:nvCxnSpPr>
        <p:spPr>
          <a:xfrm flipV="1">
            <a:off x="3886200" y="2286000"/>
            <a:ext cx="914400" cy="36576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>
          <a:xfrm>
            <a:off x="914400" y="457200"/>
            <a:ext cx="7696200" cy="114300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pPr eaLnBrk="1" latinLnBrk="0" hangingPunct="1"/>
            <a:r>
              <a:rPr kumimoji="0" lang="pt-BR" smtClean="0"/>
              <a:t>Clique para editar o título mestre</a:t>
            </a:r>
            <a:endParaRPr kumimoji="0" lang="en-US" smtClean="0"/>
          </a:p>
        </p:txBody>
      </p:sp>
      <p:sp>
        <p:nvSpPr>
          <p:cNvPr id="5" name="Rectangle 3"/>
          <p:cNvSpPr>
            <a:spLocks noGrp="1"/>
          </p:cNvSpPr>
          <p:nvPr>
            <p:ph type="body" idx="1"/>
          </p:nvPr>
        </p:nvSpPr>
        <p:spPr>
          <a:xfrm>
            <a:off x="914400" y="1905000"/>
            <a:ext cx="7467600" cy="42211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29" name="Rectangle 4"/>
          <p:cNvSpPr>
            <a:spLocks noGrp="1"/>
          </p:cNvSpPr>
          <p:nvPr>
            <p:ph type="dt" sz="half" idx="2"/>
          </p:nvPr>
        </p:nvSpPr>
        <p:spPr>
          <a:xfrm>
            <a:off x="6705600" y="6248400"/>
            <a:ext cx="1828800" cy="323850"/>
          </a:xfrm>
          <a:prstGeom prst="rect">
            <a:avLst/>
          </a:prstGeom>
        </p:spPr>
        <p:txBody>
          <a:bodyPr vert="horz" anchor="ctr"/>
          <a:lstStyle>
            <a:lvl1pPr eaLnBrk="1" latinLnBrk="0" hangingPunct="1">
              <a:defRPr kumimoji="0" lang="pt-BR" sz="1100"/>
            </a:lvl1pPr>
            <a:extLst/>
          </a:lstStyle>
          <a:p>
            <a:pPr algn="r"/>
            <a:fld id="{8F67D422-08A8-451B-9A67-21962FC4B660}" type="datetimeFigureOut">
              <a:rPr kumimoji="0" lang="pt-BR" sz="1100"/>
              <a:pPr algn="r"/>
              <a:t>11/02/2025</a:t>
            </a:fld>
            <a:endParaRPr kumimoji="0" lang="pt-BR" sz="1050"/>
          </a:p>
        </p:txBody>
      </p:sp>
      <p:sp>
        <p:nvSpPr>
          <p:cNvPr id="18" name="Rectangle 5"/>
          <p:cNvSpPr>
            <a:spLocks noGrp="1"/>
          </p:cNvSpPr>
          <p:nvPr>
            <p:ph type="ftr" sz="quarter" idx="3"/>
          </p:nvPr>
        </p:nvSpPr>
        <p:spPr>
          <a:xfrm>
            <a:off x="457200" y="6248400"/>
            <a:ext cx="3260886" cy="323850"/>
          </a:xfrm>
          <a:prstGeom prst="rect">
            <a:avLst/>
          </a:prstGeom>
        </p:spPr>
        <p:txBody>
          <a:bodyPr vert="horz"/>
          <a:lstStyle>
            <a:lvl1pPr eaLnBrk="1" latinLnBrk="0" hangingPunct="1">
              <a:defRPr kumimoji="0" lang="pt-BR" sz="1200"/>
            </a:lvl1pPr>
            <a:extLst/>
          </a:lstStyle>
          <a:p>
            <a:endParaRPr kumimoji="0" lang="pt-BR" sz="120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714936" y="6151098"/>
            <a:ext cx="429064" cy="457200"/>
          </a:xfrm>
          <a:prstGeom prst="rect">
            <a:avLst/>
          </a:prstGeom>
        </p:spPr>
        <p:txBody>
          <a:bodyPr vert="horz" anchor="ctr"/>
          <a:lstStyle>
            <a:lvl1pPr eaLnBrk="1" latinLnBrk="0" hangingPunct="1">
              <a:defRPr kumimoji="0" lang="pt-BR" sz="1200"/>
            </a:lvl1pPr>
            <a:extLst/>
          </a:lstStyle>
          <a:p>
            <a:fld id="{169B2101-2E9F-420A-91A3-890890D84497}" type="slidenum">
              <a:rPr kumimoji="0" lang="pt-BR" sz="1200"/>
              <a:pPr/>
              <a:t>‹nº›</a:t>
            </a:fld>
            <a:endParaRPr kumimoji="0" lang="pt-BR" sz="1200"/>
          </a:p>
        </p:txBody>
      </p:sp>
      <p:grpSp>
        <p:nvGrpSpPr>
          <p:cNvPr id="2" name="Group 23"/>
          <p:cNvGrpSpPr/>
          <p:nvPr/>
        </p:nvGrpSpPr>
        <p:grpSpPr>
          <a:xfrm>
            <a:off x="11555" y="2000250"/>
            <a:ext cx="133350" cy="533400"/>
            <a:chOff x="0" y="2000250"/>
            <a:chExt cx="3733800" cy="533400"/>
          </a:xfrm>
        </p:grpSpPr>
        <p:sp>
          <p:nvSpPr>
            <p:cNvPr id="3" name="Rectangle 14"/>
            <p:cNvSpPr/>
            <p:nvPr/>
          </p:nvSpPr>
          <p:spPr>
            <a:xfrm>
              <a:off x="0" y="2381250"/>
              <a:ext cx="373380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pt-BR"/>
            </a:p>
          </p:txBody>
        </p:sp>
        <p:sp>
          <p:nvSpPr>
            <p:cNvPr id="28" name="Rectangle 14"/>
            <p:cNvSpPr/>
            <p:nvPr/>
          </p:nvSpPr>
          <p:spPr>
            <a:xfrm>
              <a:off x="0" y="2305050"/>
              <a:ext cx="373380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pt-BR"/>
            </a:p>
          </p:txBody>
        </p:sp>
        <p:sp>
          <p:nvSpPr>
            <p:cNvPr id="4" name="Rectangle 14"/>
            <p:cNvSpPr/>
            <p:nvPr/>
          </p:nvSpPr>
          <p:spPr>
            <a:xfrm>
              <a:off x="0" y="2228850"/>
              <a:ext cx="373380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pt-BR"/>
            </a:p>
          </p:txBody>
        </p:sp>
        <p:sp>
          <p:nvSpPr>
            <p:cNvPr id="12" name="Rectangle 14"/>
            <p:cNvSpPr/>
            <p:nvPr/>
          </p:nvSpPr>
          <p:spPr>
            <a:xfrm>
              <a:off x="0" y="2152650"/>
              <a:ext cx="373380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pt-BR"/>
            </a:p>
          </p:txBody>
        </p:sp>
        <p:sp>
          <p:nvSpPr>
            <p:cNvPr id="9" name="Rectangle 14"/>
            <p:cNvSpPr/>
            <p:nvPr/>
          </p:nvSpPr>
          <p:spPr>
            <a:xfrm>
              <a:off x="0" y="2076450"/>
              <a:ext cx="373380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pt-BR"/>
            </a:p>
          </p:txBody>
        </p:sp>
        <p:sp>
          <p:nvSpPr>
            <p:cNvPr id="11" name="Rectangle 14"/>
            <p:cNvSpPr/>
            <p:nvPr/>
          </p:nvSpPr>
          <p:spPr>
            <a:xfrm>
              <a:off x="0" y="20002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pt-BR"/>
            </a:p>
          </p:txBody>
        </p:sp>
        <p:sp>
          <p:nvSpPr>
            <p:cNvPr id="31" name="Rectangle 14"/>
            <p:cNvSpPr/>
            <p:nvPr/>
          </p:nvSpPr>
          <p:spPr>
            <a:xfrm>
              <a:off x="0" y="24574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pt-BR"/>
            </a:p>
          </p:txBody>
        </p:sp>
      </p:grpSp>
      <p:grpSp>
        <p:nvGrpSpPr>
          <p:cNvPr id="10" name="Group 35"/>
          <p:cNvGrpSpPr/>
          <p:nvPr/>
        </p:nvGrpSpPr>
        <p:grpSpPr>
          <a:xfrm>
            <a:off x="8584055" y="2000250"/>
            <a:ext cx="552450" cy="542925"/>
            <a:chOff x="8667750" y="2000250"/>
            <a:chExt cx="476250" cy="542925"/>
          </a:xfrm>
        </p:grpSpPr>
        <p:sp>
          <p:nvSpPr>
            <p:cNvPr id="13" name="Rectangle 14"/>
            <p:cNvSpPr/>
            <p:nvPr/>
          </p:nvSpPr>
          <p:spPr>
            <a:xfrm>
              <a:off x="8667750" y="2381250"/>
              <a:ext cx="47625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pt-BR"/>
            </a:p>
          </p:txBody>
        </p:sp>
        <p:sp>
          <p:nvSpPr>
            <p:cNvPr id="24" name="Rectangle 14"/>
            <p:cNvSpPr/>
            <p:nvPr/>
          </p:nvSpPr>
          <p:spPr>
            <a:xfrm>
              <a:off x="8667750" y="2305050"/>
              <a:ext cx="47625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pt-BR"/>
            </a:p>
          </p:txBody>
        </p:sp>
        <p:sp>
          <p:nvSpPr>
            <p:cNvPr id="19" name="Rectangle 14"/>
            <p:cNvSpPr/>
            <p:nvPr/>
          </p:nvSpPr>
          <p:spPr>
            <a:xfrm>
              <a:off x="8667750" y="2228850"/>
              <a:ext cx="47625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pt-BR"/>
            </a:p>
          </p:txBody>
        </p:sp>
        <p:sp>
          <p:nvSpPr>
            <p:cNvPr id="30" name="Rectangle 14"/>
            <p:cNvSpPr/>
            <p:nvPr/>
          </p:nvSpPr>
          <p:spPr>
            <a:xfrm>
              <a:off x="8667750" y="2152650"/>
              <a:ext cx="47625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pt-BR"/>
            </a:p>
          </p:txBody>
        </p:sp>
        <p:sp>
          <p:nvSpPr>
            <p:cNvPr id="17" name="Rectangle 14"/>
            <p:cNvSpPr/>
            <p:nvPr/>
          </p:nvSpPr>
          <p:spPr>
            <a:xfrm>
              <a:off x="8667750" y="2076450"/>
              <a:ext cx="47625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pt-BR"/>
            </a:p>
          </p:txBody>
        </p:sp>
        <p:sp>
          <p:nvSpPr>
            <p:cNvPr id="16" name="Rectangle 14"/>
            <p:cNvSpPr/>
            <p:nvPr/>
          </p:nvSpPr>
          <p:spPr>
            <a:xfrm>
              <a:off x="8667750" y="2000250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pt-BR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667750" y="2466975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pt-BR"/>
            </a:p>
          </p:txBody>
        </p:sp>
      </p:grpSp>
      <p:sp>
        <p:nvSpPr>
          <p:cNvPr id="23" name="Oval 28"/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712" r:id="rId10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lang="pt-BR" sz="36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0" hangingPunct="1">
        <a:defRPr kumimoji="0" lang="pt-BR">
          <a:solidFill>
            <a:schemeClr val="tx2"/>
          </a:solidFill>
        </a:defRPr>
      </a:lvl2pPr>
      <a:lvl3pPr eaLnBrk="1" latinLnBrk="0" hangingPunct="1">
        <a:defRPr kumimoji="0" lang="pt-BR">
          <a:solidFill>
            <a:schemeClr val="tx2"/>
          </a:solidFill>
        </a:defRPr>
      </a:lvl3pPr>
      <a:lvl4pPr eaLnBrk="1" latinLnBrk="0" hangingPunct="1">
        <a:defRPr kumimoji="0" lang="pt-BR">
          <a:solidFill>
            <a:schemeClr val="tx2"/>
          </a:solidFill>
        </a:defRPr>
      </a:lvl4pPr>
      <a:lvl5pPr eaLnBrk="1" latinLnBrk="0" hangingPunct="1">
        <a:defRPr kumimoji="0" lang="pt-BR">
          <a:solidFill>
            <a:schemeClr val="tx2"/>
          </a:solidFill>
        </a:defRPr>
      </a:lvl5pPr>
      <a:lvl6pPr eaLnBrk="1" latinLnBrk="0" hangingPunct="1">
        <a:defRPr kumimoji="0" lang="pt-BR">
          <a:solidFill>
            <a:schemeClr val="tx2"/>
          </a:solidFill>
        </a:defRPr>
      </a:lvl6pPr>
      <a:lvl7pPr eaLnBrk="1" latinLnBrk="0" hangingPunct="1">
        <a:defRPr kumimoji="0" lang="pt-BR">
          <a:solidFill>
            <a:schemeClr val="tx2"/>
          </a:solidFill>
        </a:defRPr>
      </a:lvl7pPr>
      <a:lvl8pPr eaLnBrk="1" latinLnBrk="0" hangingPunct="1">
        <a:defRPr kumimoji="0" lang="pt-BR">
          <a:solidFill>
            <a:schemeClr val="tx2"/>
          </a:solidFill>
        </a:defRPr>
      </a:lvl8pPr>
      <a:lvl9pPr eaLnBrk="1" latinLnBrk="0" hangingPunct="1">
        <a:defRPr kumimoji="0" lang="pt-BR">
          <a:solidFill>
            <a:schemeClr val="tx2"/>
          </a:solidFill>
        </a:defRPr>
      </a:lvl9pPr>
      <a:extLst/>
    </p:titleStyle>
    <p:bodyStyle>
      <a:lvl1pPr marL="342900" indent="-342900" algn="l" rtl="0" eaLnBrk="1" latinLnBrk="0" hangingPunct="1">
        <a:spcBef>
          <a:spcPct val="20000"/>
        </a:spcBef>
        <a:buChar char="•"/>
        <a:defRPr kumimoji="0" lang="pt-BR"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har char="–"/>
        <a:defRPr kumimoji="0" lang="pt-BR" sz="20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har char="•"/>
        <a:defRPr kumimoji="0" lang="pt-BR"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har char="–"/>
        <a:defRPr kumimoji="0" lang="pt-BR"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har char="»"/>
        <a:defRPr kumimoji="0" lang="pt-BR"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kumimoji="0" lang="pt-BR"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kumimoji="0" lang="pt-BR"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kumimoji="0" lang="pt-BR"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kumimoji="0" lang="pt-BR"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lang="pt-BR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lang="pt-BR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lang="pt-BR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lang="pt-BR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lang="pt-BR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lang="pt-BR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lang="pt-BR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lang="pt-BR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lang="pt-BR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 algn="r"/>
            <a:fld id="{8F67D422-08A8-451B-9A67-21962FC4B660}" type="datetimeFigureOut">
              <a:rPr kumimoji="0" lang="pt-BR" sz="1100" smtClean="0"/>
              <a:pPr algn="r"/>
              <a:t>11/02/2025</a:t>
            </a:fld>
            <a:endParaRPr kumimoji="0" lang="pt-BR" sz="105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pt-BR" sz="120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69B2101-2E9F-420A-91A3-890890D84497}" type="slidenum">
              <a:rPr kumimoji="0" lang="pt-BR" sz="1200" smtClean="0"/>
              <a:pPr/>
              <a:t>‹nº›</a:t>
            </a:fld>
            <a:endParaRPr kumimoji="0" lang="pt-BR"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6" r:id="rId12"/>
    <p:sldLayoutId id="2147483748" r:id="rId13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translate.glosbe.com/pt-he/ac%C3%A3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translate.glosbe.com/pt-he/ac%C3%A3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translate.glosbe.com/pt-he/ac%C3%A3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hyperlink" Target="https://projetomayhem.com.br/2020/06/22/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val 28"/>
          <p:cNvSpPr/>
          <p:nvPr/>
        </p:nvSpPr>
        <p:spPr>
          <a:xfrm>
            <a:off x="8572500" y="6038850"/>
            <a:ext cx="152400" cy="15240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pt-BR" dirty="0"/>
          </a:p>
        </p:txBody>
      </p:sp>
      <p:sp>
        <p:nvSpPr>
          <p:cNvPr id="27" name="Oval 28"/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pt-BR" dirty="0"/>
          </a:p>
        </p:txBody>
      </p:sp>
      <p:sp>
        <p:nvSpPr>
          <p:cNvPr id="4" name="Oval 28"/>
          <p:cNvSpPr/>
          <p:nvPr/>
        </p:nvSpPr>
        <p:spPr>
          <a:xfrm>
            <a:off x="8572500" y="5476875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pt-BR" dirty="0"/>
          </a:p>
        </p:txBody>
      </p:sp>
      <p:sp>
        <p:nvSpPr>
          <p:cNvPr id="12" name="Oval 28"/>
          <p:cNvSpPr/>
          <p:nvPr/>
        </p:nvSpPr>
        <p:spPr>
          <a:xfrm>
            <a:off x="8572500" y="5753100"/>
            <a:ext cx="152400" cy="152400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pt-BR" dirty="0"/>
          </a:p>
        </p:txBody>
      </p:sp>
      <p:sp>
        <p:nvSpPr>
          <p:cNvPr id="10" name="Rectangle 24"/>
          <p:cNvSpPr>
            <a:spLocks noGrp="1"/>
          </p:cNvSpPr>
          <p:nvPr>
            <p:ph type="ctrTitle"/>
          </p:nvPr>
        </p:nvSpPr>
        <p:spPr>
          <a:xfrm>
            <a:off x="666877" y="2780928"/>
            <a:ext cx="8077200" cy="1384176"/>
          </a:xfrm>
        </p:spPr>
        <p:txBody>
          <a:bodyPr/>
          <a:lstStyle>
            <a:extLst/>
          </a:lstStyle>
          <a:p>
            <a:r>
              <a:rPr lang="pt-BR" dirty="0" smtClean="0"/>
              <a:t>Escola de Profetas</a:t>
            </a:r>
            <a:endParaRPr lang="pt-BR" dirty="0"/>
          </a:p>
        </p:txBody>
      </p:sp>
      <p:sp>
        <p:nvSpPr>
          <p:cNvPr id="8" name="Rectangle 25"/>
          <p:cNvSpPr txBox="1">
            <a:spLocks/>
          </p:cNvSpPr>
          <p:nvPr/>
        </p:nvSpPr>
        <p:spPr>
          <a:xfrm>
            <a:off x="807373" y="5575908"/>
            <a:ext cx="8077200" cy="1282092"/>
          </a:xfrm>
          <a:prstGeom prst="rect">
            <a:avLst/>
          </a:prstGeom>
        </p:spPr>
        <p:txBody>
          <a:bodyPr vert="horz" lIns="118872" tIns="0" rIns="45720" bIns="0" rtlCol="0" anchor="b">
            <a:normAutofit/>
          </a:bodyPr>
          <a:lstStyle>
            <a:lvl1pPr marL="0" indent="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0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None/>
              <a:defRPr kumimoji="0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None/>
              <a:defRPr kumimoji="0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None/>
              <a:defRPr kumimoji="0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None/>
              <a:defRPr kumimoji="0" lang="en-US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None/>
              <a:defRPr kumimoji="0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None/>
              <a:defRPr kumimoji="0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None/>
              <a:defRPr kumimoji="0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None/>
              <a:defRPr kumimoji="0" sz="18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fontAlgn="base"/>
            <a:r>
              <a:rPr lang="pt-BR" i="1" dirty="0"/>
              <a:t>Professor, EEB pedagogo Diácono Soares</a:t>
            </a:r>
            <a:endParaRPr lang="pt-BR" dirty="0"/>
          </a:p>
          <a:p>
            <a:pPr fontAlgn="base"/>
            <a:r>
              <a:rPr lang="pt-BR" sz="1600" i="1" dirty="0"/>
              <a:t>IBTCENOM – Instituto Bíblico de Teologia Cristã Enom. Cariacica/ES</a:t>
            </a:r>
            <a:r>
              <a:rPr lang="pt-BR" sz="1600" i="1" dirty="0" smtClean="0"/>
              <a:t>. </a:t>
            </a:r>
            <a:r>
              <a:rPr lang="pt-BR" sz="1800" i="1" dirty="0" smtClean="0"/>
              <a:t>2005</a:t>
            </a:r>
            <a:endParaRPr lang="pt-BR" sz="1600" dirty="0"/>
          </a:p>
          <a:p>
            <a:endParaRPr lang="pt-BR" dirty="0" smtClean="0"/>
          </a:p>
          <a:p>
            <a:endParaRPr lang="pt-B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280" y="764704"/>
            <a:ext cx="7571188" cy="128339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6" name="Picture 4" descr="https://i.pinimg.com/736x/40/71/9c/40719c0dacc142441835e6990d871fd6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4160"/>
          <a:stretch/>
        </p:blipFill>
        <p:spPr bwMode="auto">
          <a:xfrm>
            <a:off x="6699375" y="2420888"/>
            <a:ext cx="1921191" cy="2387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4"/>
          <p:cNvSpPr txBox="1"/>
          <p:nvPr/>
        </p:nvSpPr>
        <p:spPr>
          <a:xfrm>
            <a:off x="914400" y="1066800"/>
            <a:ext cx="7543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extLst/>
          </a:lstStyle>
          <a:p>
            <a:pPr marL="0" indent="0">
              <a:buNone/>
            </a:pPr>
            <a:endParaRPr lang="pt-BR" sz="2800"/>
          </a:p>
        </p:txBody>
      </p:sp>
      <p:pic>
        <p:nvPicPr>
          <p:cNvPr id="2050" name="Picture 2" descr="https://projetomayhem.com.br/wp-content/uploads/2010/03/alefbeth-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150" y="1645104"/>
            <a:ext cx="8171405" cy="361357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6029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4"/>
          <p:cNvSpPr txBox="1"/>
          <p:nvPr/>
        </p:nvSpPr>
        <p:spPr>
          <a:xfrm>
            <a:off x="914400" y="1066800"/>
            <a:ext cx="7543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extLst/>
          </a:lstStyle>
          <a:p>
            <a:pPr marL="0" indent="0">
              <a:buNone/>
            </a:pPr>
            <a:endParaRPr lang="pt-BR" sz="2800"/>
          </a:p>
        </p:txBody>
      </p:sp>
      <p:pic>
        <p:nvPicPr>
          <p:cNvPr id="3074" name="Picture 2" descr="https://i.pinimg.com/736x/a3/bb/1b/a3bb1b3b754a35252061642a433a44aa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72029"/>
            <a:ext cx="5193557" cy="633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1202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7"/>
          <p:cNvSpPr>
            <a:spLocks noGrp="1"/>
          </p:cNvSpPr>
          <p:nvPr>
            <p:ph type="body" sz="quarter" idx="15"/>
          </p:nvPr>
        </p:nvSpPr>
        <p:spPr>
          <a:xfrm>
            <a:off x="395536" y="1916831"/>
            <a:ext cx="8136904" cy="4528035"/>
          </a:xfrm>
        </p:spPr>
        <p:txBody>
          <a:bodyPr>
            <a:noAutofit/>
          </a:bodyPr>
          <a:lstStyle>
            <a:extLst/>
          </a:lstStyle>
          <a:p>
            <a:pPr algn="l"/>
            <a:r>
              <a:rPr lang="pt-BR" sz="2800" b="1" dirty="0" smtClean="0"/>
              <a:t>	Amós 5:6 - </a:t>
            </a:r>
            <a:r>
              <a:rPr lang="pt-BR" sz="2800" dirty="0" smtClean="0"/>
              <a:t>"Buscai </a:t>
            </a:r>
            <a:r>
              <a:rPr lang="pt-BR" sz="2800" dirty="0"/>
              <a:t>o </a:t>
            </a:r>
            <a:r>
              <a:rPr lang="pt-BR" sz="2800" b="1" dirty="0"/>
              <a:t>Senhor</a:t>
            </a:r>
            <a:r>
              <a:rPr lang="pt-BR" sz="2800" dirty="0"/>
              <a:t>, e vivei; para que não arrebate o fogo a casa de José, e a consuma, e </a:t>
            </a:r>
            <a:r>
              <a:rPr lang="pt-BR" sz="2800" dirty="0" smtClean="0"/>
              <a:t>não haja </a:t>
            </a:r>
            <a:r>
              <a:rPr lang="pt-BR" sz="2800" dirty="0"/>
              <a:t>quem apague em Betel</a:t>
            </a:r>
            <a:r>
              <a:rPr lang="pt-BR" sz="2800" dirty="0" smtClean="0"/>
              <a:t>.“</a:t>
            </a:r>
          </a:p>
          <a:p>
            <a:pPr algn="just"/>
            <a:endParaRPr lang="pt-BR" sz="2800" dirty="0"/>
          </a:p>
          <a:p>
            <a:pPr algn="just"/>
            <a:r>
              <a:rPr lang="pt-BR" sz="2800" dirty="0" smtClean="0"/>
              <a:t>	Esse versículo faz parte </a:t>
            </a:r>
            <a:r>
              <a:rPr lang="pt-BR" sz="2800" dirty="0"/>
              <a:t>do discurso profético de </a:t>
            </a:r>
            <a:r>
              <a:rPr lang="pt-BR" sz="2800" dirty="0" smtClean="0"/>
              <a:t>Amós, onde </a:t>
            </a:r>
            <a:r>
              <a:rPr lang="pt-BR" sz="2800" dirty="0"/>
              <a:t>ele exorta o povo a buscar </a:t>
            </a:r>
            <a:r>
              <a:rPr lang="pt-BR" sz="2800" dirty="0" smtClean="0"/>
              <a:t>a Deus de </a:t>
            </a:r>
            <a:r>
              <a:rPr lang="pt-BR" sz="2800" dirty="0"/>
              <a:t>verdade, ao invés de depender de lugares sagrados e rituais vazios. Amós está alertando sobre a destruição que viria como consequência da desobediência.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597163" y="401234"/>
            <a:ext cx="704197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500" b="1" i="1" dirty="0">
                <a:solidFill>
                  <a:schemeClr val="accent1">
                    <a:satMod val="150000"/>
                  </a:schemeClr>
                </a:solidFill>
                <a:latin typeface="+mj-lt"/>
                <a:ea typeface="+mj-ea"/>
                <a:cs typeface="+mj-cs"/>
              </a:rPr>
              <a:t>ADONAI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pt-BR" sz="3600" dirty="0" smtClean="0"/>
              <a:t>ADONAI =   </a:t>
            </a:r>
            <a:r>
              <a:rPr lang="pt-BR" sz="1800" dirty="0" smtClean="0"/>
              <a:t>NO GREGO    </a:t>
            </a:r>
            <a:r>
              <a:rPr lang="pt-BR" sz="3600" dirty="0" smtClean="0"/>
              <a:t>PANTOKRATOS</a:t>
            </a:r>
            <a:endParaRPr lang="pt-BR" sz="3600" dirty="0"/>
          </a:p>
        </p:txBody>
      </p:sp>
      <p:sp>
        <p:nvSpPr>
          <p:cNvPr id="3" name="Retângulo 2"/>
          <p:cNvSpPr/>
          <p:nvPr/>
        </p:nvSpPr>
        <p:spPr>
          <a:xfrm>
            <a:off x="396607" y="1916832"/>
            <a:ext cx="79211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 smtClean="0"/>
              <a:t>"</a:t>
            </a:r>
            <a:r>
              <a:rPr lang="pt-BR" sz="2400" b="1" dirty="0"/>
              <a:t>Pan-" (π</a:t>
            </a:r>
            <a:r>
              <a:rPr lang="pt-BR" sz="2400" b="1" dirty="0" err="1"/>
              <a:t>ᾶν</a:t>
            </a:r>
            <a:r>
              <a:rPr lang="pt-BR" sz="2400" b="1" dirty="0"/>
              <a:t>)</a:t>
            </a:r>
            <a:r>
              <a:rPr lang="pt-BR" sz="2400" dirty="0"/>
              <a:t>: Significa "todo" ou "tudo".</a:t>
            </a:r>
          </a:p>
          <a:p>
            <a:r>
              <a:rPr lang="pt-BR" sz="2400" b="1" dirty="0"/>
              <a:t>"</a:t>
            </a:r>
            <a:r>
              <a:rPr lang="pt-BR" sz="2400" b="1" dirty="0" err="1"/>
              <a:t>Kratos</a:t>
            </a:r>
            <a:r>
              <a:rPr lang="pt-BR" sz="2400" b="1" dirty="0"/>
              <a:t>" (</a:t>
            </a:r>
            <a:r>
              <a:rPr lang="pt-BR" sz="2400" b="1" dirty="0" err="1"/>
              <a:t>κράτος</a:t>
            </a:r>
            <a:r>
              <a:rPr lang="pt-BR" sz="2400" b="1" dirty="0"/>
              <a:t>)</a:t>
            </a:r>
            <a:r>
              <a:rPr lang="pt-BR" sz="2400" dirty="0"/>
              <a:t>: Significa "poder" ou "domínio".</a:t>
            </a:r>
          </a:p>
        </p:txBody>
      </p:sp>
      <p:sp>
        <p:nvSpPr>
          <p:cNvPr id="4" name="Retângulo 3"/>
          <p:cNvSpPr/>
          <p:nvPr/>
        </p:nvSpPr>
        <p:spPr>
          <a:xfrm>
            <a:off x="539552" y="2852936"/>
            <a:ext cx="784887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dirty="0"/>
              <a:t>O termo </a:t>
            </a:r>
            <a:r>
              <a:rPr lang="pt-BR" sz="2400" b="1" dirty="0"/>
              <a:t>"Adonai"</a:t>
            </a:r>
            <a:r>
              <a:rPr lang="pt-BR" sz="2400" dirty="0"/>
              <a:t> (</a:t>
            </a:r>
            <a:r>
              <a:rPr lang="he-IL" sz="2400" dirty="0"/>
              <a:t>אֲדֹנָי), </a:t>
            </a:r>
            <a:r>
              <a:rPr lang="pt-BR" sz="2400" dirty="0"/>
              <a:t>que é um dos nomes de Deus no hebraico e significa "Senhor" ou "Meu Senhor", é </a:t>
            </a:r>
            <a:r>
              <a:rPr lang="pt-BR" sz="2400" dirty="0" smtClean="0"/>
              <a:t> </a:t>
            </a:r>
            <a:r>
              <a:rPr lang="pt-BR" sz="2400" dirty="0"/>
              <a:t>associado ao conceito de soberania divina</a:t>
            </a:r>
            <a:r>
              <a:rPr lang="pt-BR" sz="2400" dirty="0" smtClean="0"/>
              <a:t>.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 smtClean="0"/>
              <a:t>Quando </a:t>
            </a:r>
            <a:r>
              <a:rPr lang="pt-BR" sz="2400" dirty="0"/>
              <a:t>traduzido para o grego, especialmente na </a:t>
            </a:r>
            <a:r>
              <a:rPr lang="pt-BR" sz="2400" b="1" dirty="0"/>
              <a:t>Septuaginta</a:t>
            </a:r>
            <a:r>
              <a:rPr lang="pt-BR" sz="2400" dirty="0"/>
              <a:t> (a tradução grega do Antigo Testamento), o termo </a:t>
            </a:r>
            <a:r>
              <a:rPr lang="pt-BR" sz="2400" b="1" dirty="0"/>
              <a:t>"Adonai"</a:t>
            </a:r>
            <a:r>
              <a:rPr lang="pt-BR" sz="2400" dirty="0"/>
              <a:t> é frequentemente traduzido como </a:t>
            </a:r>
            <a:r>
              <a:rPr lang="pt-BR" sz="2400" b="1" dirty="0" smtClean="0"/>
              <a:t>"</a:t>
            </a:r>
            <a:r>
              <a:rPr lang="pt-BR" sz="2400" b="1" dirty="0" err="1" smtClean="0"/>
              <a:t>Pantokrator</a:t>
            </a:r>
            <a:r>
              <a:rPr lang="pt-BR" sz="2400" b="1" dirty="0" smtClean="0"/>
              <a:t>" </a:t>
            </a:r>
            <a:r>
              <a:rPr lang="pt-BR" sz="2400" b="1" dirty="0"/>
              <a:t>(</a:t>
            </a:r>
            <a:r>
              <a:rPr lang="el-GR" sz="2400" b="1" dirty="0" smtClean="0"/>
              <a:t>παντοκράτωρ</a:t>
            </a:r>
            <a:r>
              <a:rPr lang="el-GR" sz="2400" b="1" dirty="0"/>
              <a:t>)</a:t>
            </a:r>
            <a:r>
              <a:rPr lang="el-GR" sz="2400" dirty="0"/>
              <a:t>, </a:t>
            </a:r>
            <a:r>
              <a:rPr lang="pt-BR" sz="2400" dirty="0"/>
              <a:t>que significa "Todo-poderoso" ou "Aquele que tem poder sobre tudo".</a:t>
            </a:r>
          </a:p>
        </p:txBody>
      </p:sp>
    </p:spTree>
    <p:extLst>
      <p:ext uri="{BB962C8B-B14F-4D97-AF65-F5344CB8AC3E}">
        <p14:creationId xmlns:p14="http://schemas.microsoft.com/office/powerpoint/2010/main" val="3639663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pt-BR" dirty="0"/>
              <a:t>VERBETES</a:t>
            </a:r>
          </a:p>
        </p:txBody>
      </p:sp>
      <p:sp>
        <p:nvSpPr>
          <p:cNvPr id="22" name="Retângulo 21"/>
          <p:cNvSpPr/>
          <p:nvPr/>
        </p:nvSpPr>
        <p:spPr>
          <a:xfrm>
            <a:off x="345561" y="2009740"/>
            <a:ext cx="8496944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 smtClean="0">
                <a:latin typeface="Arial" pitchFamily="34" charset="0"/>
                <a:cs typeface="Arial" pitchFamily="34" charset="0"/>
              </a:rPr>
              <a:t>AMÓS 5 - </a:t>
            </a:r>
            <a:r>
              <a:rPr lang="pt-BR" sz="2400" b="1" dirty="0" smtClean="0"/>
              <a:t>  ADONAI</a:t>
            </a:r>
            <a:endParaRPr lang="pt-BR" sz="2400" b="1" dirty="0"/>
          </a:p>
          <a:p>
            <a:endParaRPr lang="pt-BR" dirty="0"/>
          </a:p>
          <a:p>
            <a:r>
              <a:rPr lang="pt-BR" dirty="0"/>
              <a:t>1) AQUELE QUE TEM CONTROLE SOBRE TODAS AS COISAS</a:t>
            </a:r>
          </a:p>
          <a:p>
            <a:r>
              <a:rPr lang="pt-BR" dirty="0"/>
              <a:t>2) GOVERNADOR DE TUDO </a:t>
            </a:r>
          </a:p>
          <a:p>
            <a:r>
              <a:rPr lang="pt-BR" dirty="0"/>
              <a:t>3) TODO PODEROSO </a:t>
            </a:r>
            <a:endParaRPr lang="pt-BR" dirty="0" smtClean="0"/>
          </a:p>
          <a:p>
            <a:endParaRPr lang="pt-BR" b="1" dirty="0"/>
          </a:p>
          <a:p>
            <a:r>
              <a:rPr lang="pt-BR" sz="4000" b="1" dirty="0" err="1" smtClean="0"/>
              <a:t>Pantokrator</a:t>
            </a:r>
            <a:r>
              <a:rPr lang="pt-BR" sz="4000" b="1" dirty="0" smtClean="0"/>
              <a:t> </a:t>
            </a:r>
            <a:r>
              <a:rPr lang="pt-BR" sz="4000" b="1" dirty="0"/>
              <a:t>(</a:t>
            </a:r>
            <a:r>
              <a:rPr lang="el-GR" sz="4000" b="1" dirty="0" smtClean="0"/>
              <a:t>παντοκράτωρ)</a:t>
            </a:r>
            <a:r>
              <a:rPr lang="pt-BR" sz="4000" b="1" dirty="0" smtClean="0"/>
              <a:t>  </a:t>
            </a:r>
          </a:p>
          <a:p>
            <a:endParaRPr lang="pt-BR" sz="3200" b="1" dirty="0"/>
          </a:p>
          <a:p>
            <a:r>
              <a:rPr lang="pt-BR" sz="2800" b="1" dirty="0" smtClean="0"/>
              <a:t>Verbetes da palavra grega: </a:t>
            </a:r>
          </a:p>
          <a:p>
            <a:r>
              <a:rPr lang="pt-BR" sz="2800" b="1" dirty="0" smtClean="0"/>
              <a:t>Bia, </a:t>
            </a:r>
            <a:r>
              <a:rPr lang="pt-BR" sz="2800" b="1" dirty="0" err="1" smtClean="0"/>
              <a:t>Dunamis</a:t>
            </a:r>
            <a:r>
              <a:rPr lang="pt-BR" sz="2800" b="1" dirty="0" smtClean="0"/>
              <a:t>, </a:t>
            </a:r>
            <a:r>
              <a:rPr lang="pt-BR" sz="2800" b="1" dirty="0" err="1" smtClean="0"/>
              <a:t>Energeia</a:t>
            </a:r>
            <a:r>
              <a:rPr lang="pt-BR" sz="2800" b="1" dirty="0" smtClean="0"/>
              <a:t> </a:t>
            </a:r>
            <a:r>
              <a:rPr lang="pt-BR" sz="2800" b="1" dirty="0" err="1" smtClean="0"/>
              <a:t>Exousia</a:t>
            </a:r>
            <a:r>
              <a:rPr lang="pt-BR" sz="2800" b="1" dirty="0" smtClean="0"/>
              <a:t>, </a:t>
            </a:r>
            <a:r>
              <a:rPr lang="pt-BR" sz="2800" b="1" dirty="0" err="1" smtClean="0"/>
              <a:t>Ichus</a:t>
            </a:r>
            <a:r>
              <a:rPr lang="pt-BR" sz="2800" b="1" dirty="0" smtClean="0"/>
              <a:t>, </a:t>
            </a:r>
            <a:r>
              <a:rPr lang="pt-BR" sz="2800" b="1" dirty="0" err="1" smtClean="0"/>
              <a:t>Kratos</a:t>
            </a:r>
            <a:endParaRPr lang="pt-BR" sz="2800" dirty="0" smtClean="0"/>
          </a:p>
        </p:txBody>
      </p:sp>
      <p:sp>
        <p:nvSpPr>
          <p:cNvPr id="23" name="Retângulo 22"/>
          <p:cNvSpPr/>
          <p:nvPr/>
        </p:nvSpPr>
        <p:spPr>
          <a:xfrm>
            <a:off x="3894998" y="476672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sz="2000" dirty="0">
                <a:solidFill>
                  <a:schemeClr val="bg1"/>
                </a:solidFill>
              </a:rPr>
              <a:t>Conjuntos de palavras sinônimas para explicar um significado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pt-BR" dirty="0"/>
              <a:t>VERBETES</a:t>
            </a:r>
          </a:p>
        </p:txBody>
      </p:sp>
      <p:sp>
        <p:nvSpPr>
          <p:cNvPr id="22" name="Retângulo 21"/>
          <p:cNvSpPr/>
          <p:nvPr/>
        </p:nvSpPr>
        <p:spPr>
          <a:xfrm>
            <a:off x="345561" y="1979543"/>
            <a:ext cx="8496944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900" b="1" dirty="0" smtClean="0"/>
              <a:t>Bia </a:t>
            </a:r>
            <a:r>
              <a:rPr lang="pt-BR" sz="1900" dirty="0"/>
              <a:t>- Força, poder efetivo, frequentemente opressivo, que se mostra em ações únicas de violência.</a:t>
            </a:r>
          </a:p>
          <a:p>
            <a:pPr>
              <a:lnSpc>
                <a:spcPct val="150000"/>
              </a:lnSpc>
            </a:pPr>
            <a:r>
              <a:rPr lang="pt-BR" sz="1900" b="1" dirty="0"/>
              <a:t>DUNAMIS</a:t>
            </a:r>
            <a:r>
              <a:rPr lang="pt-BR" sz="1900" dirty="0"/>
              <a:t> - poder, habilidade natural, geral e inerente</a:t>
            </a:r>
          </a:p>
          <a:p>
            <a:pPr>
              <a:lnSpc>
                <a:spcPct val="150000"/>
              </a:lnSpc>
            </a:pPr>
            <a:r>
              <a:rPr lang="pt-BR" sz="1900" b="1" dirty="0"/>
              <a:t>ENERGEIA </a:t>
            </a:r>
            <a:r>
              <a:rPr lang="pt-BR" sz="1900" dirty="0"/>
              <a:t>- Trabalho, poder em exercício, poder operativo.</a:t>
            </a:r>
          </a:p>
          <a:p>
            <a:pPr>
              <a:lnSpc>
                <a:spcPct val="150000"/>
              </a:lnSpc>
            </a:pPr>
            <a:r>
              <a:rPr lang="pt-BR" sz="1900" b="1" dirty="0"/>
              <a:t>EXOUSIA </a:t>
            </a:r>
            <a:r>
              <a:rPr lang="pt-BR" sz="1900" dirty="0"/>
              <a:t>- Primeiramente liberdade de ação, então autoridade, seja com poder delegado ou poder irrefreável, </a:t>
            </a:r>
            <a:r>
              <a:rPr lang="pt-BR" sz="1900" dirty="0" smtClean="0"/>
              <a:t>arbitrário </a:t>
            </a:r>
            <a:endParaRPr lang="pt-BR" sz="1900" dirty="0"/>
          </a:p>
          <a:p>
            <a:pPr>
              <a:lnSpc>
                <a:spcPct val="150000"/>
              </a:lnSpc>
            </a:pPr>
            <a:r>
              <a:rPr lang="pt-BR" sz="1900" dirty="0"/>
              <a:t>(Jesus chegou numa aldeia tinha uma multidão de enfermos, curou todos, </a:t>
            </a:r>
            <a:r>
              <a:rPr lang="pt-BR" sz="1900" dirty="0" smtClean="0"/>
              <a:t>João </a:t>
            </a:r>
            <a:r>
              <a:rPr lang="pt-BR" sz="1900" dirty="0"/>
              <a:t>5 </a:t>
            </a:r>
            <a:r>
              <a:rPr lang="pt-BR" sz="1900" dirty="0" smtClean="0"/>
              <a:t>multidão </a:t>
            </a:r>
            <a:r>
              <a:rPr lang="pt-BR" sz="1900" dirty="0"/>
              <a:t>de enfermos, curou  </a:t>
            </a:r>
            <a:r>
              <a:rPr lang="pt-BR" sz="1900" dirty="0" smtClean="0"/>
              <a:t>um único homem</a:t>
            </a:r>
            <a:endParaRPr lang="pt-BR" sz="1900" dirty="0"/>
          </a:p>
          <a:p>
            <a:pPr>
              <a:lnSpc>
                <a:spcPct val="150000"/>
              </a:lnSpc>
            </a:pPr>
            <a:r>
              <a:rPr lang="pt-BR" sz="1900" b="1" dirty="0"/>
              <a:t>ICHUS </a:t>
            </a:r>
            <a:r>
              <a:rPr lang="pt-BR" sz="1900" dirty="0"/>
              <a:t>- Força, poder (especialmente físico como uma doação</a:t>
            </a:r>
          </a:p>
          <a:p>
            <a:pPr>
              <a:lnSpc>
                <a:spcPct val="150000"/>
              </a:lnSpc>
            </a:pPr>
            <a:r>
              <a:rPr lang="pt-BR" sz="1900" b="1" dirty="0"/>
              <a:t>KRATOS </a:t>
            </a:r>
            <a:r>
              <a:rPr lang="pt-BR" sz="1900" dirty="0"/>
              <a:t>- Força, poder relativo e manifesto.</a:t>
            </a:r>
          </a:p>
        </p:txBody>
      </p:sp>
      <p:sp>
        <p:nvSpPr>
          <p:cNvPr id="23" name="Retângulo 22"/>
          <p:cNvSpPr/>
          <p:nvPr/>
        </p:nvSpPr>
        <p:spPr>
          <a:xfrm>
            <a:off x="3437263" y="476672"/>
            <a:ext cx="502973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Adonai = </a:t>
            </a:r>
            <a:r>
              <a:rPr lang="pt-BR" sz="2000" b="1" dirty="0">
                <a:solidFill>
                  <a:schemeClr val="bg1"/>
                </a:solidFill>
              </a:rPr>
              <a:t>"</a:t>
            </a:r>
            <a:r>
              <a:rPr lang="pt-BR" sz="2000" b="1" dirty="0" err="1">
                <a:solidFill>
                  <a:schemeClr val="bg1"/>
                </a:solidFill>
              </a:rPr>
              <a:t>Pantokrator</a:t>
            </a:r>
            <a:r>
              <a:rPr lang="pt-BR" sz="2000" b="1" dirty="0">
                <a:solidFill>
                  <a:schemeClr val="bg1"/>
                </a:solidFill>
              </a:rPr>
              <a:t>" (</a:t>
            </a:r>
            <a:r>
              <a:rPr lang="el-GR" sz="2000" b="1" dirty="0">
                <a:solidFill>
                  <a:schemeClr val="bg1"/>
                </a:solidFill>
              </a:rPr>
              <a:t>παντοκράτωρ</a:t>
            </a:r>
            <a:r>
              <a:rPr lang="el-GR" sz="2800" b="1" dirty="0">
                <a:solidFill>
                  <a:schemeClr val="bg1"/>
                </a:solidFill>
              </a:rPr>
              <a:t>)</a:t>
            </a:r>
            <a:endParaRPr lang="pt-BR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367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4"/>
          <p:cNvSpPr txBox="1"/>
          <p:nvPr/>
        </p:nvSpPr>
        <p:spPr>
          <a:xfrm>
            <a:off x="914400" y="1066800"/>
            <a:ext cx="7543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extLst/>
          </a:lstStyle>
          <a:p>
            <a:pPr marL="0" indent="0">
              <a:buNone/>
            </a:pPr>
            <a:endParaRPr lang="pt-BR" sz="2800"/>
          </a:p>
        </p:txBody>
      </p:sp>
      <p:sp>
        <p:nvSpPr>
          <p:cNvPr id="3" name="CaixaDeTexto 2"/>
          <p:cNvSpPr txBox="1"/>
          <p:nvPr/>
        </p:nvSpPr>
        <p:spPr>
          <a:xfrm>
            <a:off x="473726" y="1700808"/>
            <a:ext cx="826265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/>
              <a:t>"Mas os filhos de Israel cometeram uma transgressão no anátema; </a:t>
            </a:r>
            <a:r>
              <a:rPr lang="pt-BR" sz="2400" b="1" dirty="0" smtClean="0"/>
              <a:t>porque </a:t>
            </a:r>
            <a:r>
              <a:rPr lang="pt-BR" sz="2400" b="1" dirty="0" err="1" smtClean="0"/>
              <a:t>Acã</a:t>
            </a:r>
            <a:r>
              <a:rPr lang="pt-BR" sz="2400" b="1" dirty="0" smtClean="0"/>
              <a:t>, filho de </a:t>
            </a:r>
            <a:r>
              <a:rPr lang="pt-BR" sz="2400" b="1" dirty="0" err="1"/>
              <a:t>Carmi</a:t>
            </a:r>
            <a:r>
              <a:rPr lang="pt-BR" sz="2400" b="1" dirty="0"/>
              <a:t>, filho de </a:t>
            </a:r>
            <a:r>
              <a:rPr lang="pt-BR" sz="2400" b="1" dirty="0" err="1"/>
              <a:t>Zabdi</a:t>
            </a:r>
            <a:r>
              <a:rPr lang="pt-BR" sz="2400" b="1" dirty="0"/>
              <a:t>, filho de Zera, da tribo de Judá, tomou do anátema; e a ira do Senhor se acendeu contra os filhos de Israel</a:t>
            </a:r>
            <a:r>
              <a:rPr lang="pt-BR" sz="2400" b="1" dirty="0" smtClean="0"/>
              <a:t>.“   </a:t>
            </a:r>
            <a:r>
              <a:rPr lang="pt-BR" sz="2400" dirty="0" smtClean="0"/>
              <a:t>(</a:t>
            </a:r>
            <a:r>
              <a:rPr lang="pt-BR" sz="2400" dirty="0"/>
              <a:t>Josué 7:1 ACF</a:t>
            </a:r>
            <a:r>
              <a:rPr lang="pt-BR" sz="2400" dirty="0" smtClean="0"/>
              <a:t>)</a:t>
            </a:r>
          </a:p>
          <a:p>
            <a:endParaRPr lang="pt-BR" sz="3200" dirty="0"/>
          </a:p>
          <a:p>
            <a:r>
              <a:rPr lang="pt-BR" sz="3200" dirty="0"/>
              <a:t>Este versículo relata como </a:t>
            </a:r>
            <a:r>
              <a:rPr lang="pt-BR" sz="3200" dirty="0" err="1"/>
              <a:t>Acã</a:t>
            </a:r>
            <a:r>
              <a:rPr lang="pt-BR" sz="3200" dirty="0"/>
              <a:t>, desobedecendo a ordem de Deus, tomou algo que foi consagrado para destruição após a queda de Jericó. Sua ação provocou a ira de Deus contra todo o povo de Israel.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7639139" y="155534"/>
            <a:ext cx="10801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5400" u="sng" dirty="0">
                <a:solidFill>
                  <a:srgbClr val="00B0F0"/>
                </a:solidFill>
                <a:hlinkClick r:id="rId3"/>
              </a:rPr>
              <a:t>כאן</a:t>
            </a:r>
            <a:endParaRPr lang="he-IL" dirty="0">
              <a:solidFill>
                <a:srgbClr val="00B0F0"/>
              </a:solidFill>
            </a:endParaRPr>
          </a:p>
          <a:p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597163" y="401234"/>
            <a:ext cx="70419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dirty="0" err="1" smtClean="0">
                <a:solidFill>
                  <a:schemeClr val="bg1"/>
                </a:solidFill>
              </a:rPr>
              <a:t>A</a:t>
            </a:r>
            <a:r>
              <a:rPr lang="pt-BR" sz="4000" dirty="0" err="1" smtClean="0">
                <a:solidFill>
                  <a:schemeClr val="bg1"/>
                </a:solidFill>
              </a:rPr>
              <a:t>cã</a:t>
            </a:r>
            <a:r>
              <a:rPr lang="pt-BR" sz="3200" dirty="0" smtClean="0">
                <a:solidFill>
                  <a:schemeClr val="bg1"/>
                </a:solidFill>
              </a:rPr>
              <a:t> </a:t>
            </a:r>
            <a:r>
              <a:rPr lang="pt-BR" sz="3200" dirty="0">
                <a:solidFill>
                  <a:schemeClr val="bg1"/>
                </a:solidFill>
              </a:rPr>
              <a:t>- </a:t>
            </a:r>
            <a:r>
              <a:rPr lang="pt-BR" sz="3200" dirty="0" smtClean="0">
                <a:solidFill>
                  <a:schemeClr val="bg1"/>
                </a:solidFill>
              </a:rPr>
              <a:t>Significado perturbado</a:t>
            </a:r>
            <a:endParaRPr lang="pt-BR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387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4"/>
          <p:cNvSpPr txBox="1"/>
          <p:nvPr/>
        </p:nvSpPr>
        <p:spPr>
          <a:xfrm>
            <a:off x="914400" y="1066800"/>
            <a:ext cx="7543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extLst/>
          </a:lstStyle>
          <a:p>
            <a:pPr marL="0" indent="0">
              <a:buNone/>
            </a:pPr>
            <a:endParaRPr lang="pt-BR" sz="2800"/>
          </a:p>
        </p:txBody>
      </p:sp>
      <p:sp>
        <p:nvSpPr>
          <p:cNvPr id="3" name="CaixaDeTexto 2"/>
          <p:cNvSpPr txBox="1"/>
          <p:nvPr/>
        </p:nvSpPr>
        <p:spPr>
          <a:xfrm>
            <a:off x="473726" y="1700808"/>
            <a:ext cx="826265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O nome "</a:t>
            </a:r>
            <a:r>
              <a:rPr lang="pt-BR" sz="2400" dirty="0" err="1"/>
              <a:t>Acã</a:t>
            </a:r>
            <a:r>
              <a:rPr lang="pt-BR" sz="2400" dirty="0"/>
              <a:t>", como aparece em Josué 7:1, é transliterado do hebraico </a:t>
            </a:r>
            <a:r>
              <a:rPr lang="he-IL" sz="2400" b="1" dirty="0"/>
              <a:t>עָכָן</a:t>
            </a:r>
            <a:r>
              <a:rPr lang="he-IL" sz="2400" dirty="0"/>
              <a:t> (ʿ</a:t>
            </a:r>
            <a:r>
              <a:rPr lang="pt-BR" sz="2400" dirty="0" err="1"/>
              <a:t>Āḵān</a:t>
            </a:r>
            <a:r>
              <a:rPr lang="pt-BR" sz="2400" dirty="0"/>
              <a:t>). </a:t>
            </a:r>
            <a:endParaRPr lang="pt-BR" sz="2400" dirty="0" smtClean="0"/>
          </a:p>
          <a:p>
            <a:endParaRPr lang="pt-BR" sz="2400" dirty="0"/>
          </a:p>
          <a:p>
            <a:r>
              <a:rPr lang="pt-BR" sz="2400" dirty="0" smtClean="0"/>
              <a:t>Quando </a:t>
            </a:r>
            <a:r>
              <a:rPr lang="pt-BR" sz="2400" dirty="0"/>
              <a:t>o Antigo Testamento foi traduzido para o grego na versão da </a:t>
            </a:r>
            <a:r>
              <a:rPr lang="pt-BR" sz="2400" b="1" dirty="0"/>
              <a:t>Septuaginta</a:t>
            </a:r>
            <a:r>
              <a:rPr lang="pt-BR" sz="2400" dirty="0"/>
              <a:t> (LXX), o nome foi adaptado para </a:t>
            </a:r>
            <a:r>
              <a:rPr lang="el-GR" sz="2400" b="1" dirty="0"/>
              <a:t>Αχάν</a:t>
            </a:r>
            <a:r>
              <a:rPr lang="el-GR" sz="2400" dirty="0"/>
              <a:t> (</a:t>
            </a:r>
            <a:r>
              <a:rPr lang="pt-BR" sz="2400" dirty="0"/>
              <a:t>Akhán</a:t>
            </a:r>
            <a:r>
              <a:rPr lang="pt-BR" sz="2400" dirty="0" smtClean="0"/>
              <a:t>).</a:t>
            </a:r>
          </a:p>
          <a:p>
            <a:endParaRPr lang="pt-BR" sz="2400" dirty="0"/>
          </a:p>
          <a:p>
            <a:r>
              <a:rPr lang="pt-BR" sz="2400" dirty="0"/>
              <a:t>Portanto, no grego da Septuaginta, o nome de </a:t>
            </a:r>
            <a:r>
              <a:rPr lang="pt-BR" sz="2400" dirty="0" err="1"/>
              <a:t>Acã</a:t>
            </a:r>
            <a:r>
              <a:rPr lang="pt-BR" sz="2400" dirty="0"/>
              <a:t> aparece como "Akhán", que é a transliteração mais próxima do nome hebraico, levando em consideração as diferenças fonéticas entre as duas línguas.</a:t>
            </a:r>
          </a:p>
          <a:p>
            <a:endParaRPr lang="pt-BR" sz="24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7639139" y="155534"/>
            <a:ext cx="10801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5400" u="sng" dirty="0">
                <a:solidFill>
                  <a:srgbClr val="00B0F0"/>
                </a:solidFill>
                <a:hlinkClick r:id="rId3"/>
              </a:rPr>
              <a:t>כאן</a:t>
            </a:r>
            <a:endParaRPr lang="he-IL" dirty="0">
              <a:solidFill>
                <a:srgbClr val="00B0F0"/>
              </a:solidFill>
            </a:endParaRPr>
          </a:p>
          <a:p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597163" y="401234"/>
            <a:ext cx="70419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err="1" smtClean="0">
                <a:solidFill>
                  <a:schemeClr val="bg1"/>
                </a:solidFill>
              </a:rPr>
              <a:t>A</a:t>
            </a:r>
            <a:r>
              <a:rPr lang="pt-BR" sz="3200" dirty="0" err="1" smtClean="0">
                <a:solidFill>
                  <a:schemeClr val="bg1"/>
                </a:solidFill>
              </a:rPr>
              <a:t>cã</a:t>
            </a:r>
            <a:r>
              <a:rPr lang="pt-BR" sz="3200" dirty="0" smtClean="0">
                <a:solidFill>
                  <a:schemeClr val="bg1"/>
                </a:solidFill>
              </a:rPr>
              <a:t> =  Grego  </a:t>
            </a:r>
            <a:r>
              <a:rPr lang="pt-BR" sz="3200" dirty="0">
                <a:solidFill>
                  <a:schemeClr val="bg1"/>
                </a:solidFill>
              </a:rPr>
              <a:t>Akhán</a:t>
            </a:r>
          </a:p>
        </p:txBody>
      </p:sp>
    </p:spTree>
    <p:extLst>
      <p:ext uri="{BB962C8B-B14F-4D97-AF65-F5344CB8AC3E}">
        <p14:creationId xmlns:p14="http://schemas.microsoft.com/office/powerpoint/2010/main" val="2313965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4"/>
          <p:cNvSpPr txBox="1"/>
          <p:nvPr/>
        </p:nvSpPr>
        <p:spPr>
          <a:xfrm>
            <a:off x="914400" y="1066800"/>
            <a:ext cx="7543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extLst/>
          </a:lstStyle>
          <a:p>
            <a:pPr marL="0" indent="0">
              <a:buNone/>
            </a:pPr>
            <a:endParaRPr lang="pt-BR" sz="2800"/>
          </a:p>
        </p:txBody>
      </p:sp>
      <p:sp>
        <p:nvSpPr>
          <p:cNvPr id="5" name="CaixaDeTexto 4"/>
          <p:cNvSpPr txBox="1"/>
          <p:nvPr/>
        </p:nvSpPr>
        <p:spPr>
          <a:xfrm>
            <a:off x="7639139" y="155534"/>
            <a:ext cx="10801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5400" u="sng" dirty="0">
                <a:solidFill>
                  <a:srgbClr val="00B0F0"/>
                </a:solidFill>
                <a:hlinkClick r:id="rId3"/>
              </a:rPr>
              <a:t>כאן</a:t>
            </a:r>
            <a:endParaRPr lang="he-IL" dirty="0">
              <a:solidFill>
                <a:srgbClr val="00B0F0"/>
              </a:solidFill>
            </a:endParaRPr>
          </a:p>
          <a:p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597163" y="401234"/>
            <a:ext cx="70419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>
                <a:solidFill>
                  <a:schemeClr val="bg1"/>
                </a:solidFill>
              </a:rPr>
              <a:t>Akhán - </a:t>
            </a:r>
            <a:r>
              <a:rPr lang="pt-BR" sz="2400" dirty="0">
                <a:solidFill>
                  <a:schemeClr val="bg1"/>
                </a:solidFill>
              </a:rPr>
              <a:t>Verbetes Recurso do hebraico no </a:t>
            </a:r>
            <a:r>
              <a:rPr lang="pt-BR" sz="2400" dirty="0" smtClean="0">
                <a:solidFill>
                  <a:schemeClr val="bg1"/>
                </a:solidFill>
              </a:rPr>
              <a:t>grego </a:t>
            </a:r>
            <a:endParaRPr lang="pt-BR" sz="2400" dirty="0">
              <a:solidFill>
                <a:schemeClr val="bg1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396607" y="2114293"/>
            <a:ext cx="7921128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200" b="1" dirty="0" smtClean="0"/>
              <a:t>VERBETES</a:t>
            </a:r>
            <a:r>
              <a:rPr lang="pt-BR" sz="2200" dirty="0" smtClean="0"/>
              <a:t> </a:t>
            </a:r>
            <a:r>
              <a:rPr lang="pt-BR" sz="2200" dirty="0"/>
              <a:t>- Mundano, Carnal, Sensual.</a:t>
            </a:r>
          </a:p>
          <a:p>
            <a:pPr algn="just"/>
            <a:r>
              <a:rPr lang="pt-BR" sz="2200" b="1" dirty="0"/>
              <a:t>SARKIKOS</a:t>
            </a:r>
            <a:r>
              <a:rPr lang="pt-BR" sz="2200" dirty="0"/>
              <a:t> - Significa </a:t>
            </a:r>
            <a:r>
              <a:rPr lang="pt-BR" sz="2200" b="1" dirty="0"/>
              <a:t>MUNDANO</a:t>
            </a:r>
            <a:r>
              <a:rPr lang="pt-BR" sz="2200" dirty="0"/>
              <a:t> que é </a:t>
            </a:r>
            <a:r>
              <a:rPr lang="pt-BR" sz="2200" dirty="0" smtClean="0"/>
              <a:t>controlado </a:t>
            </a:r>
            <a:r>
              <a:rPr lang="pt-BR" sz="2200" dirty="0"/>
              <a:t>pelos desejos errados que dominam a carne. </a:t>
            </a:r>
          </a:p>
          <a:p>
            <a:pPr algn="just"/>
            <a:r>
              <a:rPr lang="pt-BR" sz="2200" b="1" dirty="0" smtClean="0"/>
              <a:t>SARKS</a:t>
            </a:r>
            <a:r>
              <a:rPr lang="pt-BR" sz="2200" dirty="0" smtClean="0"/>
              <a:t> </a:t>
            </a:r>
            <a:r>
              <a:rPr lang="pt-BR" sz="2200" dirty="0"/>
              <a:t>- </a:t>
            </a:r>
            <a:r>
              <a:rPr lang="pt-BR" sz="2200" dirty="0" smtClean="0"/>
              <a:t>Descreve </a:t>
            </a:r>
            <a:r>
              <a:rPr lang="pt-BR" sz="2200" dirty="0"/>
              <a:t>a pessoa que entrega à carne, o domínio de sua vida. Significa, distintamente, o </a:t>
            </a:r>
            <a:r>
              <a:rPr lang="pt-BR" sz="2200" b="1" dirty="0" smtClean="0"/>
              <a:t>OPOSTO AO ESPÍRITO </a:t>
            </a:r>
            <a:r>
              <a:rPr lang="pt-BR" sz="2200" dirty="0" smtClean="0"/>
              <a:t>de </a:t>
            </a:r>
            <a:r>
              <a:rPr lang="pt-BR" sz="2200" dirty="0"/>
              <a:t>Deus, </a:t>
            </a:r>
            <a:r>
              <a:rPr lang="pt-BR" sz="2200" dirty="0" smtClean="0"/>
              <a:t>ante espiritual. </a:t>
            </a:r>
            <a:endParaRPr lang="pt-BR" sz="2200" dirty="0"/>
          </a:p>
          <a:p>
            <a:pPr algn="just"/>
            <a:r>
              <a:rPr lang="pt-BR" sz="2200" b="1" dirty="0"/>
              <a:t>SARKINOS</a:t>
            </a:r>
            <a:r>
              <a:rPr lang="pt-BR" sz="2200" dirty="0"/>
              <a:t> - </a:t>
            </a:r>
            <a:r>
              <a:rPr lang="pt-BR" sz="2200" dirty="0" smtClean="0"/>
              <a:t>Propriamente </a:t>
            </a:r>
            <a:r>
              <a:rPr lang="pt-BR" sz="2200" dirty="0" smtClean="0"/>
              <a:t>significa </a:t>
            </a:r>
            <a:r>
              <a:rPr lang="pt-BR" sz="2200" b="1" dirty="0" smtClean="0"/>
              <a:t>CARNAL</a:t>
            </a:r>
            <a:r>
              <a:rPr lang="pt-BR" sz="2200" dirty="0" smtClean="0"/>
              <a:t>, </a:t>
            </a:r>
            <a:r>
              <a:rPr lang="pt-BR" sz="2200" dirty="0"/>
              <a:t>feito de carne como sendo matéria pelo qual é composta</a:t>
            </a:r>
          </a:p>
          <a:p>
            <a:pPr algn="just"/>
            <a:r>
              <a:rPr lang="pt-BR" sz="2200" b="1" dirty="0"/>
              <a:t>PYSIKIKOS</a:t>
            </a:r>
            <a:r>
              <a:rPr lang="pt-BR" sz="2200" dirty="0"/>
              <a:t> - </a:t>
            </a:r>
            <a:r>
              <a:rPr lang="pt-BR" sz="2200" dirty="0" smtClean="0"/>
              <a:t>Denota </a:t>
            </a:r>
            <a:r>
              <a:rPr lang="pt-BR" sz="2200" dirty="0"/>
              <a:t>aquilo que pertence a vida animal ou aquilo que é controlado simplesmente pelos apetites de </a:t>
            </a:r>
            <a:r>
              <a:rPr lang="pt-BR" sz="2200" b="1" dirty="0" smtClean="0"/>
              <a:t>PAIXÕES DA NATUREZA SENSUAL.</a:t>
            </a:r>
            <a:endParaRPr lang="pt-BR" sz="2200" b="1" dirty="0"/>
          </a:p>
        </p:txBody>
      </p:sp>
    </p:spTree>
    <p:extLst>
      <p:ext uri="{BB962C8B-B14F-4D97-AF65-F5344CB8AC3E}">
        <p14:creationId xmlns:p14="http://schemas.microsoft.com/office/powerpoint/2010/main" val="3927580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pt-BR" dirty="0" smtClean="0"/>
              <a:t>Incenso</a:t>
            </a:r>
            <a:endParaRPr lang="pt-BR" dirty="0"/>
          </a:p>
        </p:txBody>
      </p:sp>
      <p:sp>
        <p:nvSpPr>
          <p:cNvPr id="3" name="Retângulo 2"/>
          <p:cNvSpPr/>
          <p:nvPr/>
        </p:nvSpPr>
        <p:spPr>
          <a:xfrm>
            <a:off x="341523" y="1882938"/>
            <a:ext cx="792112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 smtClean="0"/>
              <a:t>Levítico </a:t>
            </a:r>
            <a:r>
              <a:rPr lang="pt-BR" sz="2400" dirty="0"/>
              <a:t>2:1 </a:t>
            </a:r>
            <a:r>
              <a:rPr lang="pt-BR" sz="1400" dirty="0" smtClean="0"/>
              <a:t> </a:t>
            </a:r>
            <a:r>
              <a:rPr lang="pt-BR" sz="2000" dirty="0" smtClean="0"/>
              <a:t>(</a:t>
            </a:r>
            <a:r>
              <a:rPr lang="pt-BR" sz="2000" dirty="0"/>
              <a:t>ACF) </a:t>
            </a:r>
            <a:endParaRPr lang="pt-BR" sz="2000" dirty="0" smtClean="0"/>
          </a:p>
          <a:p>
            <a:endParaRPr lang="pt-BR" sz="2000" i="1" dirty="0"/>
          </a:p>
          <a:p>
            <a:r>
              <a:rPr lang="pt-BR" sz="3200" i="1" dirty="0" smtClean="0"/>
              <a:t>"</a:t>
            </a:r>
            <a:r>
              <a:rPr lang="pt-BR" sz="3200" i="1" dirty="0"/>
              <a:t>Quando alguém oferecer a sua oblação como oferta de manjares ao Senhor, a sua oblação será de flor de farinha; e sobre ela derramará azeite, e porá sobre ela </a:t>
            </a:r>
            <a:r>
              <a:rPr lang="pt-BR" sz="3600" b="1" i="1" dirty="0"/>
              <a:t>incenso."</a:t>
            </a:r>
            <a:endParaRPr lang="pt-BR" sz="3200" b="1" dirty="0"/>
          </a:p>
          <a:p>
            <a:endParaRPr lang="pt-BR" sz="24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1043608" y="5661248"/>
            <a:ext cx="4920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Regra: Extensão  </a:t>
            </a:r>
            <a:r>
              <a:rPr lang="pt-BR" dirty="0" err="1" smtClean="0"/>
              <a:t>Ap</a:t>
            </a:r>
            <a:r>
              <a:rPr lang="pt-BR" dirty="0" smtClean="0"/>
              <a:t> 5:8 [...] “Oração dos Santos”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48352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val 28"/>
          <p:cNvSpPr/>
          <p:nvPr/>
        </p:nvSpPr>
        <p:spPr>
          <a:xfrm>
            <a:off x="8572500" y="6038850"/>
            <a:ext cx="152400" cy="15240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pt-BR" dirty="0"/>
          </a:p>
        </p:txBody>
      </p:sp>
      <p:sp>
        <p:nvSpPr>
          <p:cNvPr id="27" name="Oval 28"/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pt-BR" dirty="0"/>
          </a:p>
        </p:txBody>
      </p:sp>
      <p:sp>
        <p:nvSpPr>
          <p:cNvPr id="4" name="Oval 28"/>
          <p:cNvSpPr/>
          <p:nvPr/>
        </p:nvSpPr>
        <p:spPr>
          <a:xfrm>
            <a:off x="8572500" y="5476875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pt-BR" dirty="0"/>
          </a:p>
        </p:txBody>
      </p:sp>
      <p:sp>
        <p:nvSpPr>
          <p:cNvPr id="12" name="Oval 28"/>
          <p:cNvSpPr/>
          <p:nvPr/>
        </p:nvSpPr>
        <p:spPr>
          <a:xfrm>
            <a:off x="8572500" y="5753100"/>
            <a:ext cx="152400" cy="152400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pt-BR" dirty="0"/>
          </a:p>
        </p:txBody>
      </p:sp>
      <p:pic>
        <p:nvPicPr>
          <p:cNvPr id="1026" name="Picture 2" descr="https://projetomayhem.com.br/wp-content/uploads/2010/03/alfabeto-hebraico-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7235" y="476672"/>
            <a:ext cx="6536110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tângulo 4"/>
          <p:cNvSpPr/>
          <p:nvPr/>
        </p:nvSpPr>
        <p:spPr>
          <a:xfrm>
            <a:off x="1259632" y="5476875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sz="3200" dirty="0"/>
              <a:t>O Alfabeto Hebraico</a:t>
            </a:r>
          </a:p>
          <a:p>
            <a:r>
              <a:rPr lang="pt-BR" sz="3200" dirty="0">
                <a:hlinkClick r:id="rId4"/>
              </a:rPr>
              <a:t/>
            </a:r>
            <a:br>
              <a:rPr lang="pt-BR" sz="3200" dirty="0">
                <a:hlinkClick r:id="rId4"/>
              </a:rPr>
            </a:br>
            <a:endParaRPr lang="pt-BR" sz="3200" dirty="0"/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6224" y="6073488"/>
            <a:ext cx="721840" cy="625482"/>
          </a:xfrm>
          <a:prstGeom prst="rect">
            <a:avLst/>
          </a:prstGeom>
        </p:spPr>
      </p:pic>
      <p:pic>
        <p:nvPicPr>
          <p:cNvPr id="14" name="Imagem 13"/>
          <p:cNvPicPr>
            <a:picLocks noChangeAspect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6197158"/>
            <a:ext cx="2920380" cy="50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3315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pt-BR" dirty="0" smtClean="0"/>
              <a:t>Extensão de  incenso</a:t>
            </a:r>
            <a:endParaRPr lang="pt-BR" dirty="0"/>
          </a:p>
        </p:txBody>
      </p:sp>
      <p:sp>
        <p:nvSpPr>
          <p:cNvPr id="3" name="Retângulo 2"/>
          <p:cNvSpPr/>
          <p:nvPr/>
        </p:nvSpPr>
        <p:spPr>
          <a:xfrm>
            <a:off x="341523" y="1882938"/>
            <a:ext cx="792112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2400" dirty="0"/>
          </a:p>
          <a:p>
            <a:r>
              <a:rPr lang="pt-BR" sz="2400" dirty="0"/>
              <a:t>Apocalipse 5:8 (ACF) diz</a:t>
            </a:r>
            <a:r>
              <a:rPr lang="pt-BR" sz="2400" dirty="0" smtClean="0"/>
              <a:t>:</a:t>
            </a:r>
          </a:p>
          <a:p>
            <a:endParaRPr lang="pt-BR" sz="2400" dirty="0"/>
          </a:p>
          <a:p>
            <a:r>
              <a:rPr lang="pt-BR" sz="2400" i="1" dirty="0"/>
              <a:t>"E, quando tomou o livro, os quatro animais e os vinte e quatro anciãos se prostraram diante do Cordeiro, tendo, cada um, uma harpa, e taças de ouro cheias de incenso, que são as orações dos santos</a:t>
            </a:r>
            <a:r>
              <a:rPr lang="pt-BR" sz="2400" i="1" dirty="0" smtClean="0"/>
              <a:t>.“</a:t>
            </a:r>
            <a:endParaRPr lang="pt-BR" sz="2400" dirty="0" smtClean="0"/>
          </a:p>
          <a:p>
            <a:endParaRPr lang="pt-BR" sz="2400" dirty="0"/>
          </a:p>
          <a:p>
            <a:r>
              <a:rPr lang="pt-BR" sz="2400" dirty="0" smtClean="0"/>
              <a:t>Este </a:t>
            </a:r>
            <a:r>
              <a:rPr lang="pt-BR" sz="2400" dirty="0"/>
              <a:t>versículo faz parte da visão de João sobre o livro selado e o Cordeiro digno de abrir o livro, simbolizando a intercessão e a adoração.</a:t>
            </a:r>
          </a:p>
        </p:txBody>
      </p:sp>
    </p:spTree>
    <p:extLst>
      <p:ext uri="{BB962C8B-B14F-4D97-AF65-F5344CB8AC3E}">
        <p14:creationId xmlns:p14="http://schemas.microsoft.com/office/powerpoint/2010/main" val="4281290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pt-BR" sz="2800" dirty="0"/>
              <a:t>Êxodo 30:34-38 (ACF):</a:t>
            </a:r>
          </a:p>
        </p:txBody>
      </p:sp>
      <p:sp>
        <p:nvSpPr>
          <p:cNvPr id="23" name="Retângulo 22"/>
          <p:cNvSpPr/>
          <p:nvPr/>
        </p:nvSpPr>
        <p:spPr>
          <a:xfrm>
            <a:off x="3894998" y="476672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sz="3200" dirty="0" smtClean="0">
                <a:solidFill>
                  <a:schemeClr val="bg1"/>
                </a:solidFill>
              </a:rPr>
              <a:t>Incenso</a:t>
            </a:r>
            <a:endParaRPr lang="pt-BR" sz="3200" dirty="0">
              <a:solidFill>
                <a:schemeClr val="bg1"/>
              </a:solidFill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341523" y="1700808"/>
            <a:ext cx="7921128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/>
              <a:t>34</a:t>
            </a:r>
            <a:r>
              <a:rPr lang="pt-BR" dirty="0" smtClean="0"/>
              <a:t> </a:t>
            </a:r>
            <a:r>
              <a:rPr lang="pt-BR" dirty="0"/>
              <a:t>Disse mais o Senhor a Moisés: Toma especiarias aromáticas, estoraque, e unha aromática, e </a:t>
            </a:r>
            <a:r>
              <a:rPr lang="pt-BR" dirty="0" err="1"/>
              <a:t>gálbano</a:t>
            </a:r>
            <a:r>
              <a:rPr lang="pt-BR" dirty="0"/>
              <a:t>, estas especiarias aromáticas com incenso puro; </a:t>
            </a:r>
            <a:r>
              <a:rPr lang="pt-BR" b="1" dirty="0"/>
              <a:t>de cada uma será igual peso.</a:t>
            </a:r>
          </a:p>
          <a:p>
            <a:r>
              <a:rPr lang="pt-BR" b="1" dirty="0"/>
              <a:t>35</a:t>
            </a:r>
            <a:r>
              <a:rPr lang="pt-BR" dirty="0"/>
              <a:t> E disto farás incenso, um perfume segundo a arte do perfumista, </a:t>
            </a:r>
            <a:r>
              <a:rPr lang="pt-BR" b="1" dirty="0"/>
              <a:t>temperado, puro e santo.</a:t>
            </a:r>
          </a:p>
          <a:p>
            <a:r>
              <a:rPr lang="pt-BR" b="1" dirty="0"/>
              <a:t>36</a:t>
            </a:r>
            <a:r>
              <a:rPr lang="pt-BR" dirty="0"/>
              <a:t> E dele </a:t>
            </a:r>
            <a:r>
              <a:rPr lang="pt-BR" b="1" dirty="0"/>
              <a:t>moerás em pó</a:t>
            </a:r>
            <a:r>
              <a:rPr lang="pt-BR" dirty="0"/>
              <a:t>, e dele porás </a:t>
            </a:r>
            <a:r>
              <a:rPr lang="pt-BR" b="1" dirty="0"/>
              <a:t>diante do testemunho na tenda da congregação</a:t>
            </a:r>
            <a:r>
              <a:rPr lang="pt-BR" dirty="0"/>
              <a:t>, onde eu virei a ti; santo será para vós.</a:t>
            </a:r>
          </a:p>
          <a:p>
            <a:r>
              <a:rPr lang="pt-BR" b="1" dirty="0"/>
              <a:t>37</a:t>
            </a:r>
            <a:r>
              <a:rPr lang="pt-BR" dirty="0"/>
              <a:t> Porém o incenso que fareis, conforme a composição deste, não o fareis para vós mesmos; santo será para o Senhor.</a:t>
            </a:r>
          </a:p>
          <a:p>
            <a:r>
              <a:rPr lang="pt-BR" b="1" dirty="0"/>
              <a:t>38</a:t>
            </a:r>
            <a:r>
              <a:rPr lang="pt-BR" dirty="0"/>
              <a:t> </a:t>
            </a:r>
            <a:r>
              <a:rPr lang="pt-BR" b="1" dirty="0"/>
              <a:t>Qualquer que fizer tal como este para cheirar</a:t>
            </a:r>
            <a:r>
              <a:rPr lang="pt-BR" dirty="0"/>
              <a:t>, será extirpado do seu povo</a:t>
            </a:r>
            <a:r>
              <a:rPr lang="pt-BR" dirty="0" smtClean="0"/>
              <a:t>.</a:t>
            </a:r>
          </a:p>
          <a:p>
            <a:endParaRPr lang="pt-BR" sz="2000" dirty="0"/>
          </a:p>
          <a:p>
            <a:r>
              <a:rPr lang="pt-BR" sz="2000" dirty="0"/>
              <a:t>Este trecho descreve a receita e a santidade do incenso sagrado usado no Tabernáculo. Deus ordena que seja preparado com ingredientes específicos e usado exclusivamente para a adoração, proibindo sua reprodução para uso pessoal, sob pena de severa punição.</a:t>
            </a:r>
          </a:p>
          <a:p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2995008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pt-BR" dirty="0" smtClean="0"/>
              <a:t>Incenso</a:t>
            </a:r>
            <a:endParaRPr lang="pt-BR" dirty="0"/>
          </a:p>
        </p:txBody>
      </p:sp>
      <p:sp>
        <p:nvSpPr>
          <p:cNvPr id="23" name="Retângulo 22"/>
          <p:cNvSpPr/>
          <p:nvPr/>
        </p:nvSpPr>
        <p:spPr>
          <a:xfrm>
            <a:off x="3894998" y="476672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sz="3200" dirty="0" smtClean="0">
                <a:solidFill>
                  <a:schemeClr val="bg1"/>
                </a:solidFill>
              </a:rPr>
              <a:t>Extensão</a:t>
            </a:r>
            <a:endParaRPr lang="pt-BR" sz="3200" dirty="0">
              <a:solidFill>
                <a:schemeClr val="bg1"/>
              </a:solidFill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341523" y="1882938"/>
            <a:ext cx="792112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 smtClean="0"/>
              <a:t>LEBHOWNAH - LEBHONA = INCENSO </a:t>
            </a:r>
          </a:p>
          <a:p>
            <a:r>
              <a:rPr lang="pt-BR" sz="2400" dirty="0" smtClean="0"/>
              <a:t>- Uma resina branca queimada como incenso perfumado; </a:t>
            </a:r>
          </a:p>
          <a:p>
            <a:r>
              <a:rPr lang="pt-BR" sz="2400" dirty="0" smtClean="0"/>
              <a:t>- Cerimonialmente usado para compor o incenso santo.</a:t>
            </a:r>
          </a:p>
          <a:p>
            <a:r>
              <a:rPr lang="pt-BR" sz="2400" dirty="0" smtClean="0"/>
              <a:t>- PROCEDENTE DE </a:t>
            </a:r>
            <a:r>
              <a:rPr lang="pt-BR" sz="2400" dirty="0" err="1" smtClean="0"/>
              <a:t>labhan</a:t>
            </a:r>
            <a:r>
              <a:rPr lang="pt-BR" sz="2400" dirty="0" smtClean="0"/>
              <a:t> - </a:t>
            </a:r>
            <a:r>
              <a:rPr lang="pt-BR" sz="2400" b="1" dirty="0" smtClean="0"/>
              <a:t>Tornar branco</a:t>
            </a:r>
            <a:r>
              <a:rPr lang="pt-BR" sz="2400" dirty="0" smtClean="0"/>
              <a:t>, tornar-se branco, purificar; mostrar branco embranquecer; ser purificado. Desta forma, no sentido ético, o caráter é transformado;</a:t>
            </a:r>
          </a:p>
          <a:p>
            <a:r>
              <a:rPr lang="pt-BR" sz="2400" dirty="0" smtClean="0"/>
              <a:t> - </a:t>
            </a:r>
            <a:r>
              <a:rPr lang="pt-BR" sz="2400" b="1" dirty="0"/>
              <a:t>F</a:t>
            </a:r>
            <a:r>
              <a:rPr lang="pt-BR" sz="2400" b="1" dirty="0" smtClean="0"/>
              <a:t>azer tijolos</a:t>
            </a:r>
            <a:r>
              <a:rPr lang="pt-BR" sz="2400" dirty="0" smtClean="0"/>
              <a:t>;  (“edificarei a minha igreja”, fazer tijolos tem haver com fazer tijolos.)  </a:t>
            </a:r>
            <a:r>
              <a:rPr lang="pt-BR" sz="2400" dirty="0" err="1" smtClean="0"/>
              <a:t>Ct</a:t>
            </a:r>
            <a:r>
              <a:rPr lang="pt-BR" sz="2400" dirty="0" smtClean="0"/>
              <a:t> 8:9a “Se ela for um muro, edificaremos sobre ela um palácio de prata”.</a:t>
            </a:r>
            <a:endParaRPr lang="pt-BR" sz="2400" dirty="0"/>
          </a:p>
        </p:txBody>
      </p:sp>
      <p:sp>
        <p:nvSpPr>
          <p:cNvPr id="5" name="Retângulo 4"/>
          <p:cNvSpPr/>
          <p:nvPr/>
        </p:nvSpPr>
        <p:spPr>
          <a:xfrm>
            <a:off x="534318" y="5937170"/>
            <a:ext cx="68459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/>
              <a:t>A palavra "incenso" em latim é </a:t>
            </a:r>
            <a:r>
              <a:rPr lang="pt-BR" b="1" dirty="0" err="1"/>
              <a:t>incendere</a:t>
            </a:r>
            <a:r>
              <a:rPr lang="pt-BR" dirty="0"/>
              <a:t>, que significa </a:t>
            </a:r>
            <a:r>
              <a:rPr lang="pt-BR" b="1" dirty="0"/>
              <a:t>"queimar</a:t>
            </a:r>
          </a:p>
        </p:txBody>
      </p:sp>
    </p:spTree>
    <p:extLst>
      <p:ext uri="{BB962C8B-B14F-4D97-AF65-F5344CB8AC3E}">
        <p14:creationId xmlns:p14="http://schemas.microsoft.com/office/powerpoint/2010/main" val="2307974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4"/>
          <p:cNvSpPr txBox="1"/>
          <p:nvPr/>
        </p:nvSpPr>
        <p:spPr>
          <a:xfrm>
            <a:off x="914400" y="1066800"/>
            <a:ext cx="7543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extLst/>
          </a:lstStyle>
          <a:p>
            <a:pPr marL="0" indent="0">
              <a:buNone/>
            </a:pPr>
            <a:endParaRPr lang="pt-BR" sz="28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529023" y="1908115"/>
            <a:ext cx="814743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/>
              <a:t>A língua hebraica, integrante do grupo das línguas semíticas, possui uma história milenar que remonta ao segundo milênio a.C., sendo a língua original dos textos bíblicos do Antigo Testamento. Após o exílio babilônico no século VI a.C., o hebraico foi gradualmente substituído pelo aramaico como língua falada, mas manteve-se presente em contextos litúrgicos e literários. No final do século XIX e início do século XX, movimentos de revitalização liderados por Eliezer Ben-</a:t>
            </a:r>
            <a:r>
              <a:rPr lang="pt-BR" sz="2400" dirty="0" err="1"/>
              <a:t>Yehuda</a:t>
            </a:r>
            <a:r>
              <a:rPr lang="pt-BR" sz="2400" dirty="0"/>
              <a:t> promoveram o renascimento do hebraico como língua falada, culminando em sua adoção como idioma oficial do Estado de Israel em 1948.</a:t>
            </a:r>
          </a:p>
        </p:txBody>
      </p:sp>
      <p:sp>
        <p:nvSpPr>
          <p:cNvPr id="7" name="Retângulo 6"/>
          <p:cNvSpPr/>
          <p:nvPr/>
        </p:nvSpPr>
        <p:spPr>
          <a:xfrm>
            <a:off x="527738" y="460513"/>
            <a:ext cx="80648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 smtClean="0">
                <a:solidFill>
                  <a:schemeClr val="bg1"/>
                </a:solidFill>
              </a:rPr>
              <a:t>História</a:t>
            </a:r>
            <a:endParaRPr lang="pt-BR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4"/>
          <p:cNvSpPr txBox="1"/>
          <p:nvPr/>
        </p:nvSpPr>
        <p:spPr>
          <a:xfrm>
            <a:off x="914400" y="1066800"/>
            <a:ext cx="7543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extLst/>
          </a:lstStyle>
          <a:p>
            <a:pPr marL="0" indent="0">
              <a:buNone/>
            </a:pPr>
            <a:endParaRPr lang="pt-BR" sz="2800"/>
          </a:p>
        </p:txBody>
      </p:sp>
      <p:sp>
        <p:nvSpPr>
          <p:cNvPr id="3" name="CaixaDeTexto 2"/>
          <p:cNvSpPr txBox="1"/>
          <p:nvPr/>
        </p:nvSpPr>
        <p:spPr>
          <a:xfrm>
            <a:off x="529023" y="2060848"/>
            <a:ext cx="814743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/>
              <a:t>Para os cristãos evangélicos, especialmente os da Assembleia de Deus no Brasil, o estudo do hebraico é valorizado por proporcionar uma compreensão mais profunda das Escrituras Sagradas, permitindo uma interpretação mais fiel dos textos bíblicos originais. A Assembleia de Deus, fundada em 1911 em Belém do Pará, tem uma forte ênfase no estudo bíblico e na formação teológica de seus membros, incentivando o aprofundamento no conhecimento das línguas originais da Bíblia. </a:t>
            </a:r>
          </a:p>
        </p:txBody>
      </p:sp>
      <p:sp>
        <p:nvSpPr>
          <p:cNvPr id="7" name="Retângulo 6"/>
          <p:cNvSpPr/>
          <p:nvPr/>
        </p:nvSpPr>
        <p:spPr>
          <a:xfrm>
            <a:off x="527738" y="460513"/>
            <a:ext cx="80648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 smtClean="0">
                <a:solidFill>
                  <a:schemeClr val="bg1"/>
                </a:solidFill>
              </a:rPr>
              <a:t>Evangélicos e o Hebraico</a:t>
            </a:r>
            <a:endParaRPr lang="pt-BR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569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4"/>
          <p:cNvSpPr txBox="1"/>
          <p:nvPr/>
        </p:nvSpPr>
        <p:spPr>
          <a:xfrm>
            <a:off x="914400" y="1066800"/>
            <a:ext cx="7543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extLst/>
          </a:lstStyle>
          <a:p>
            <a:pPr marL="0" indent="0">
              <a:buNone/>
            </a:pPr>
            <a:endParaRPr lang="pt-BR" sz="2800"/>
          </a:p>
        </p:txBody>
      </p:sp>
      <p:sp>
        <p:nvSpPr>
          <p:cNvPr id="3" name="CaixaDeTexto 2"/>
          <p:cNvSpPr txBox="1"/>
          <p:nvPr/>
        </p:nvSpPr>
        <p:spPr>
          <a:xfrm>
            <a:off x="525902" y="1772816"/>
            <a:ext cx="814743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/>
              <a:t>A dedicação ao estudo do hebraico reflete o compromisso da denominação com a fidelidade às Escrituras e o desejo de transmitir com precisão as verdades bíblicas. Esse esforço é evidente na produção de materiais educativos, na formação de líderes e na promoção de cursos que abordam as línguas originais da Bíblia, visando capacitar os fiéis a compreenderem mais profundamente a mensagem divina</a:t>
            </a:r>
            <a:r>
              <a:rPr lang="pt-BR" sz="2800" dirty="0" smtClean="0"/>
              <a:t>.</a:t>
            </a:r>
            <a:endParaRPr lang="pt-BR" sz="2800" dirty="0"/>
          </a:p>
        </p:txBody>
      </p:sp>
      <p:sp>
        <p:nvSpPr>
          <p:cNvPr id="7" name="Retângulo 6"/>
          <p:cNvSpPr/>
          <p:nvPr/>
        </p:nvSpPr>
        <p:spPr>
          <a:xfrm>
            <a:off x="527738" y="460513"/>
            <a:ext cx="80648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 smtClean="0">
                <a:solidFill>
                  <a:schemeClr val="bg1"/>
                </a:solidFill>
              </a:rPr>
              <a:t>Assembleia de Deus e o </a:t>
            </a:r>
            <a:r>
              <a:rPr lang="pt-BR" sz="3200" dirty="0" err="1" smtClean="0">
                <a:solidFill>
                  <a:schemeClr val="bg1"/>
                </a:solidFill>
              </a:rPr>
              <a:t>Hebraixo</a:t>
            </a:r>
            <a:endParaRPr lang="pt-BR" sz="3200" dirty="0">
              <a:solidFill>
                <a:schemeClr val="bg1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525902" y="6055246"/>
            <a:ext cx="806489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600" dirty="0" smtClean="0"/>
              <a:t>Fonte: Ad.org.br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3489240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4"/>
          <p:cNvSpPr txBox="1"/>
          <p:nvPr/>
        </p:nvSpPr>
        <p:spPr>
          <a:xfrm>
            <a:off x="914400" y="1066800"/>
            <a:ext cx="7543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extLst/>
          </a:lstStyle>
          <a:p>
            <a:pPr marL="0" indent="0">
              <a:buNone/>
            </a:pPr>
            <a:endParaRPr lang="pt-BR" sz="2800"/>
          </a:p>
        </p:txBody>
      </p:sp>
      <p:sp>
        <p:nvSpPr>
          <p:cNvPr id="3" name="CaixaDeTexto 2"/>
          <p:cNvSpPr txBox="1"/>
          <p:nvPr/>
        </p:nvSpPr>
        <p:spPr>
          <a:xfrm>
            <a:off x="529023" y="1908115"/>
            <a:ext cx="8147433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/>
              <a:t>No </a:t>
            </a:r>
            <a:r>
              <a:rPr lang="pt-BR" sz="2800" dirty="0"/>
              <a:t>hebraico antigo, as vogais não eram sinalizadas, nem pontuadas, como se faz no presente. Portanto, as palavras escritas só com consoantes podiam ser lidas de várias maneiras, ou com o auxílio de diferentes vogais, aumentando assim seu poder evocativo e semântico em múltiplas valorações e sentidos. </a:t>
            </a:r>
            <a:endParaRPr lang="pt-BR" sz="2800" dirty="0" smtClean="0"/>
          </a:p>
          <a:p>
            <a:pPr algn="just"/>
            <a:r>
              <a:rPr lang="pt-BR" sz="2800" dirty="0" smtClean="0"/>
              <a:t>As </a:t>
            </a:r>
            <a:r>
              <a:rPr lang="pt-BR" sz="2800" dirty="0"/>
              <a:t>letras têm vinculações também com outros símbolos, muitos deles animais, e de diferente natureza e índole, o que se associa com o alfabeto, a palavra e a metafísica da linguagem.</a:t>
            </a:r>
          </a:p>
        </p:txBody>
      </p:sp>
      <p:sp>
        <p:nvSpPr>
          <p:cNvPr id="7" name="Retângulo 6"/>
          <p:cNvSpPr/>
          <p:nvPr/>
        </p:nvSpPr>
        <p:spPr>
          <a:xfrm>
            <a:off x="395536" y="251192"/>
            <a:ext cx="806489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>
                <a:solidFill>
                  <a:schemeClr val="bg1"/>
                </a:solidFill>
              </a:rPr>
              <a:t>As 22 letras do alfabeto hebraico e valor numérico correspondente a cada letra. </a:t>
            </a:r>
          </a:p>
        </p:txBody>
      </p:sp>
    </p:spTree>
    <p:extLst>
      <p:ext uri="{BB962C8B-B14F-4D97-AF65-F5344CB8AC3E}">
        <p14:creationId xmlns:p14="http://schemas.microsoft.com/office/powerpoint/2010/main" val="372224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4"/>
          <p:cNvSpPr txBox="1"/>
          <p:nvPr/>
        </p:nvSpPr>
        <p:spPr>
          <a:xfrm>
            <a:off x="914400" y="1066800"/>
            <a:ext cx="7543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extLst/>
          </a:lstStyle>
          <a:p>
            <a:pPr marL="0" indent="0">
              <a:buNone/>
            </a:pPr>
            <a:endParaRPr lang="pt-BR" sz="2800"/>
          </a:p>
        </p:txBody>
      </p:sp>
      <p:sp>
        <p:nvSpPr>
          <p:cNvPr id="3" name="CaixaDeTexto 2"/>
          <p:cNvSpPr txBox="1"/>
          <p:nvPr/>
        </p:nvSpPr>
        <p:spPr>
          <a:xfrm>
            <a:off x="529023" y="1908115"/>
            <a:ext cx="8147433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/>
              <a:t>A língua hebraica, conhecida como </a:t>
            </a:r>
            <a:r>
              <a:rPr lang="pt-BR" sz="2800" b="1" dirty="0" err="1"/>
              <a:t>Ivrit</a:t>
            </a:r>
            <a:r>
              <a:rPr lang="pt-BR" sz="2800" dirty="0"/>
              <a:t> (</a:t>
            </a:r>
            <a:r>
              <a:rPr lang="he-IL" sz="2800" dirty="0"/>
              <a:t>עברית) </a:t>
            </a:r>
            <a:r>
              <a:rPr lang="pt-BR" sz="2800" dirty="0"/>
              <a:t>em hebraico, é uma língua semítica com raízes profundas na história do povo judeu. De acordo com a tradição judaica, o hebraico é considerado a língua original da humanidade, mantida pura após a dispersão das línguas na Torre de Babel e transmitida pelo patriarca Abraão aos seus descendentes. </a:t>
            </a:r>
          </a:p>
        </p:txBody>
      </p:sp>
      <p:sp>
        <p:nvSpPr>
          <p:cNvPr id="7" name="Retângulo 6"/>
          <p:cNvSpPr/>
          <p:nvPr/>
        </p:nvSpPr>
        <p:spPr>
          <a:xfrm>
            <a:off x="461637" y="350344"/>
            <a:ext cx="80648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 smtClean="0">
                <a:solidFill>
                  <a:schemeClr val="bg1"/>
                </a:solidFill>
              </a:rPr>
              <a:t>A língua Hebraica – Tradição Judaica</a:t>
            </a:r>
            <a:endParaRPr lang="pt-BR" sz="3200" dirty="0">
              <a:solidFill>
                <a:schemeClr val="bg1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611560" y="5235107"/>
            <a:ext cx="6393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err="1"/>
              <a:t>Ivrit</a:t>
            </a:r>
            <a:r>
              <a:rPr lang="pt-BR" dirty="0"/>
              <a:t> (</a:t>
            </a:r>
            <a:r>
              <a:rPr lang="he-IL" dirty="0"/>
              <a:t>עברית) </a:t>
            </a:r>
            <a:r>
              <a:rPr lang="pt-BR" dirty="0"/>
              <a:t>em </a:t>
            </a:r>
          </a:p>
        </p:txBody>
      </p:sp>
      <p:sp>
        <p:nvSpPr>
          <p:cNvPr id="4" name="Retângulo 3"/>
          <p:cNvSpPr/>
          <p:nvPr/>
        </p:nvSpPr>
        <p:spPr>
          <a:xfrm>
            <a:off x="597789" y="5607586"/>
            <a:ext cx="84387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/>
              <a:t>A palavra "</a:t>
            </a:r>
            <a:r>
              <a:rPr lang="pt-BR" dirty="0" err="1"/>
              <a:t>Ivrit</a:t>
            </a:r>
            <a:r>
              <a:rPr lang="pt-BR" dirty="0"/>
              <a:t>" (</a:t>
            </a:r>
            <a:r>
              <a:rPr lang="he-IL" dirty="0"/>
              <a:t>עברית) </a:t>
            </a:r>
            <a:r>
              <a:rPr lang="pt-BR" dirty="0"/>
              <a:t>é pronunciada assim: </a:t>
            </a:r>
            <a:r>
              <a:rPr lang="pt-BR" b="1" dirty="0"/>
              <a:t>"</a:t>
            </a:r>
            <a:r>
              <a:rPr lang="pt-BR" b="1" dirty="0" err="1"/>
              <a:t>eev</a:t>
            </a:r>
            <a:r>
              <a:rPr lang="pt-BR" b="1" dirty="0"/>
              <a:t>-REET"</a:t>
            </a:r>
            <a:r>
              <a:rPr lang="pt-BR" dirty="0"/>
              <a:t>.</a:t>
            </a:r>
          </a:p>
          <a:p>
            <a:r>
              <a:rPr lang="pt-BR" dirty="0"/>
              <a:t>A ênfase está na segunda sílaba (</a:t>
            </a:r>
            <a:r>
              <a:rPr lang="pt-BR" b="1" dirty="0"/>
              <a:t>REET</a:t>
            </a:r>
            <a:r>
              <a:rPr lang="pt-BR" dirty="0"/>
              <a:t>), e o "i" inicial soa como um "</a:t>
            </a:r>
            <a:r>
              <a:rPr lang="pt-BR" dirty="0" err="1"/>
              <a:t>ee</a:t>
            </a:r>
            <a:r>
              <a:rPr lang="pt-BR" dirty="0"/>
              <a:t>" curto em inglês.</a:t>
            </a:r>
          </a:p>
        </p:txBody>
      </p:sp>
    </p:spTree>
    <p:extLst>
      <p:ext uri="{BB962C8B-B14F-4D97-AF65-F5344CB8AC3E}">
        <p14:creationId xmlns:p14="http://schemas.microsoft.com/office/powerpoint/2010/main" val="3920346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4"/>
          <p:cNvSpPr txBox="1"/>
          <p:nvPr/>
        </p:nvSpPr>
        <p:spPr>
          <a:xfrm>
            <a:off x="914400" y="1066800"/>
            <a:ext cx="7543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extLst/>
          </a:lstStyle>
          <a:p>
            <a:pPr marL="0" indent="0">
              <a:buNone/>
            </a:pPr>
            <a:endParaRPr lang="pt-BR" sz="2800"/>
          </a:p>
        </p:txBody>
      </p:sp>
      <p:sp>
        <p:nvSpPr>
          <p:cNvPr id="3" name="CaixaDeTexto 2"/>
          <p:cNvSpPr txBox="1"/>
          <p:nvPr/>
        </p:nvSpPr>
        <p:spPr>
          <a:xfrm>
            <a:off x="529023" y="1908115"/>
            <a:ext cx="814743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/>
              <a:t>As primeiras evidências escritas do hebraico datam do final do segundo milênio a.C., período em que a Torá foi redigida no que é conhecido como "Hebraico Clássico". </a:t>
            </a:r>
            <a:endParaRPr lang="pt-BR" sz="2400" dirty="0" smtClean="0"/>
          </a:p>
          <a:p>
            <a:pPr algn="just"/>
            <a:r>
              <a:rPr lang="pt-BR" sz="2400" dirty="0" smtClean="0"/>
              <a:t>Após </a:t>
            </a:r>
            <a:r>
              <a:rPr lang="pt-BR" sz="2400" dirty="0"/>
              <a:t>o exílio babilônico no século VI a.C., muitos judeus adotaram o aramaico como língua cotidiana, levando o hebraico a ser utilizado principalmente em contextos litúrgicos e literários. Durante este período, os massoretas, entre os séculos VII e X d.C., desenvolveram um sistema de pontuação para indicar vogais e acentuações, preservando a pronúncia correta dos textos sagrados</a:t>
            </a:r>
          </a:p>
        </p:txBody>
      </p:sp>
      <p:sp>
        <p:nvSpPr>
          <p:cNvPr id="7" name="Retângulo 6"/>
          <p:cNvSpPr/>
          <p:nvPr/>
        </p:nvSpPr>
        <p:spPr>
          <a:xfrm>
            <a:off x="461637" y="350344"/>
            <a:ext cx="80648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 smtClean="0">
                <a:solidFill>
                  <a:schemeClr val="bg1"/>
                </a:solidFill>
              </a:rPr>
              <a:t>A língua Hebraica – Tradição Judaica</a:t>
            </a:r>
            <a:endParaRPr lang="pt-BR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6029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s://i.pinimg.com/736x/a3/23/37/a32337d120ef0b9ae4f85568484a4496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104" b="5026"/>
          <a:stretch/>
        </p:blipFill>
        <p:spPr bwMode="auto">
          <a:xfrm>
            <a:off x="1979712" y="1124744"/>
            <a:ext cx="5103154" cy="533971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1778688" y="339360"/>
            <a:ext cx="64171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 smtClean="0"/>
              <a:t>Ordem </a:t>
            </a:r>
            <a:r>
              <a:rPr lang="pt-BR" sz="2400" b="1" dirty="0"/>
              <a:t>e direção dos traços na escrita </a:t>
            </a:r>
            <a:r>
              <a:rPr lang="pt-BR" sz="2400" b="1" dirty="0" smtClean="0"/>
              <a:t>hebraica</a:t>
            </a:r>
            <a:r>
              <a:rPr lang="pt-BR" sz="2400" dirty="0" smtClean="0"/>
              <a:t>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51082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Questionário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</a:schemeClr>
            </a:gs>
            <a:gs pos="100000">
              <a:schemeClr val="phClr">
                <a:shade val="80000"/>
                <a:satMod val="150000"/>
              </a:schemeClr>
            </a:gs>
          </a:gsLst>
          <a:path path="circle">
            <a:fillToRect l="50000" t="50000"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7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55000" dist="50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55000" dist="50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1617</Words>
  <Application>Microsoft Office PowerPoint</Application>
  <PresentationFormat>Apresentação na tela (4:3)</PresentationFormat>
  <Paragraphs>125</Paragraphs>
  <Slides>22</Slides>
  <Notes>22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slides</vt:lpstr>
      </vt:variant>
      <vt:variant>
        <vt:i4>22</vt:i4>
      </vt:variant>
    </vt:vector>
  </HeadingPairs>
  <TitlesOfParts>
    <vt:vector size="24" baseType="lpstr">
      <vt:lpstr>Questionário</vt:lpstr>
      <vt:lpstr>Módulo</vt:lpstr>
      <vt:lpstr>Escola de Profetas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ADONAI =   NO GREGO    PANTOKRATOS</vt:lpstr>
      <vt:lpstr>VERBETES</vt:lpstr>
      <vt:lpstr>VERBETES</vt:lpstr>
      <vt:lpstr>Apresentação do PowerPoint</vt:lpstr>
      <vt:lpstr>Apresentação do PowerPoint</vt:lpstr>
      <vt:lpstr>Apresentação do PowerPoint</vt:lpstr>
      <vt:lpstr>Incenso</vt:lpstr>
      <vt:lpstr>Extensão de  incenso</vt:lpstr>
      <vt:lpstr>Êxodo 30:34-38 (ACF):</vt:lpstr>
      <vt:lpstr>Incenso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2025-01-31T21:18:20Z</dcterms:created>
  <dcterms:modified xsi:type="dcterms:W3CDTF">2025-02-11T19:52:59Z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1046</vt:i4>
  </property>
  <property fmtid="{D5CDD505-2E9C-101B-9397-08002B2CF9AE}" pid="3" name="_Version">
    <vt:lpwstr>12.0.4518</vt:lpwstr>
  </property>
</Properties>
</file>